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be35ca81c646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6ac61b7a3d4328"/>
  </p:sldMasterIdLst>
  <p:sldIdLst>
    <p:sldId xmlns:r="http://schemas.openxmlformats.org/officeDocument/2006/relationships" id="256" r:id="Rf537c4d1d2364bbc"/>
    <p:sldId xmlns:r="http://schemas.openxmlformats.org/officeDocument/2006/relationships" id="257" r:id="R9aab13bd8c0a49ba"/>
    <p:sldId xmlns:r="http://schemas.openxmlformats.org/officeDocument/2006/relationships" id="258" r:id="R2c02fdc0c412465a"/>
    <p:sldId xmlns:r="http://schemas.openxmlformats.org/officeDocument/2006/relationships" id="259" r:id="R4a4600e6dd284925"/>
    <p:sldId xmlns:r="http://schemas.openxmlformats.org/officeDocument/2006/relationships" id="260" r:id="R07f91df5761a46c6"/>
    <p:sldId xmlns:r="http://schemas.openxmlformats.org/officeDocument/2006/relationships" id="261" r:id="R15a6815b1c864e78"/>
    <p:sldId xmlns:r="http://schemas.openxmlformats.org/officeDocument/2006/relationships" id="262" r:id="Rda259b40457344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ac61b7a3d4328" /><Relationship Type="http://schemas.openxmlformats.org/officeDocument/2006/relationships/slide" Target="/ppt/slides/slide1.xml" Id="Rf537c4d1d2364bbc" /><Relationship Type="http://schemas.openxmlformats.org/officeDocument/2006/relationships/slide" Target="/ppt/slides/slide2.xml" Id="R9aab13bd8c0a49ba" /><Relationship Type="http://schemas.openxmlformats.org/officeDocument/2006/relationships/slide" Target="/ppt/slides/slide3.xml" Id="R2c02fdc0c412465a" /><Relationship Type="http://schemas.openxmlformats.org/officeDocument/2006/relationships/slide" Target="/ppt/slides/slide4.xml" Id="R4a4600e6dd284925" /><Relationship Type="http://schemas.openxmlformats.org/officeDocument/2006/relationships/slide" Target="/ppt/slides/slide5.xml" Id="R07f91df5761a46c6" /><Relationship Type="http://schemas.openxmlformats.org/officeDocument/2006/relationships/slide" Target="/ppt/slides/slide6.xml" Id="R15a6815b1c864e78" /><Relationship Type="http://schemas.openxmlformats.org/officeDocument/2006/relationships/slide" Target="/ppt/slides/slide7.xml" Id="Rda259b40457344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a778e568b43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501e939154cd7" /><Relationship Type="http://schemas.openxmlformats.org/officeDocument/2006/relationships/theme" Target="/ppt/slideMasters/theme/theme1.xml" Id="Rea9cc85e41f9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9501e939154c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becbc802e43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89c859d2949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c25639e9b45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0089b82b441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38696dd6b42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6fde76a0841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405614c594e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RØRLEGGERSERVICE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6 985 358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1 508 703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4 721 412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RØNNESTAD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FREDRIK TRÆET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Grønnestølslien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926 451 413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RØRLEGGERSERVICE AS</a:t>
            </a:r>
          </a:p>
        </p:txBody>
      </p:sp>
    </p:spTree>
  </p:cSld>
  <p:clrMapOvr>
    <a:masterClrMapping xmlns:a="http://schemas.openxmlformats.org/drawingml/2006/main"/>
  </p:clrMapOvr>
</p:sld>
</file>