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fe1b38ecc48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9e6f077c024755"/>
  </p:sldMasterIdLst>
  <p:sldIdLst>
    <p:sldId xmlns:r="http://schemas.openxmlformats.org/officeDocument/2006/relationships" id="256" r:id="R8d3d4c1821c240c0"/>
    <p:sldId xmlns:r="http://schemas.openxmlformats.org/officeDocument/2006/relationships" id="257" r:id="R31bb480f42ff4227"/>
    <p:sldId xmlns:r="http://schemas.openxmlformats.org/officeDocument/2006/relationships" id="258" r:id="R61153404bd9547e2"/>
    <p:sldId xmlns:r="http://schemas.openxmlformats.org/officeDocument/2006/relationships" id="259" r:id="R14c5865e14314aad"/>
    <p:sldId xmlns:r="http://schemas.openxmlformats.org/officeDocument/2006/relationships" id="260" r:id="R5d1d2ff9dece4892"/>
    <p:sldId xmlns:r="http://schemas.openxmlformats.org/officeDocument/2006/relationships" id="261" r:id="R6e523b8ecd4a40dc"/>
    <p:sldId xmlns:r="http://schemas.openxmlformats.org/officeDocument/2006/relationships" id="262" r:id="R68f28dd0a6b8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e6f077c024755" /><Relationship Type="http://schemas.openxmlformats.org/officeDocument/2006/relationships/slide" Target="/ppt/slides/slide1.xml" Id="R8d3d4c1821c240c0" /><Relationship Type="http://schemas.openxmlformats.org/officeDocument/2006/relationships/slide" Target="/ppt/slides/slide2.xml" Id="R31bb480f42ff4227" /><Relationship Type="http://schemas.openxmlformats.org/officeDocument/2006/relationships/slide" Target="/ppt/slides/slide3.xml" Id="R61153404bd9547e2" /><Relationship Type="http://schemas.openxmlformats.org/officeDocument/2006/relationships/slide" Target="/ppt/slides/slide4.xml" Id="R14c5865e14314aad" /><Relationship Type="http://schemas.openxmlformats.org/officeDocument/2006/relationships/slide" Target="/ppt/slides/slide5.xml" Id="R5d1d2ff9dece4892" /><Relationship Type="http://schemas.openxmlformats.org/officeDocument/2006/relationships/slide" Target="/ppt/slides/slide6.xml" Id="R6e523b8ecd4a40dc" /><Relationship Type="http://schemas.openxmlformats.org/officeDocument/2006/relationships/slide" Target="/ppt/slides/slide7.xml" Id="R68f28dd0a6b8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af9204938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776ba2ed9460c" /><Relationship Type="http://schemas.openxmlformats.org/officeDocument/2006/relationships/theme" Target="/ppt/slideMasters/theme/theme1.xml" Id="R6f03b002fbab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9776ba2ed9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074c39d6b4c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d5f09c9a9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7184d9bcc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d1c102f66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930526e3a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d9cb8643a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1dd3e5ece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OVE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OVE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GEIR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Ove Bjorøy, Inndalsveien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