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8a89c8013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fade6c6a44c22"/>
  </p:sldMasterIdLst>
  <p:sldIdLst>
    <p:sldId xmlns:r="http://schemas.openxmlformats.org/officeDocument/2006/relationships" id="256" r:id="R14359f4f7f99495c"/>
    <p:sldId xmlns:r="http://schemas.openxmlformats.org/officeDocument/2006/relationships" id="257" r:id="R17da617951454739"/>
    <p:sldId xmlns:r="http://schemas.openxmlformats.org/officeDocument/2006/relationships" id="258" r:id="R668ec9e005c74fc4"/>
    <p:sldId xmlns:r="http://schemas.openxmlformats.org/officeDocument/2006/relationships" id="259" r:id="R9c5ab418e7564417"/>
    <p:sldId xmlns:r="http://schemas.openxmlformats.org/officeDocument/2006/relationships" id="260" r:id="R283ae535f7fa460a"/>
    <p:sldId xmlns:r="http://schemas.openxmlformats.org/officeDocument/2006/relationships" id="261" r:id="R8239baa5667c4409"/>
    <p:sldId xmlns:r="http://schemas.openxmlformats.org/officeDocument/2006/relationships" id="262" r:id="Rf9ba79fc4a4c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fade6c6a44c22" /><Relationship Type="http://schemas.openxmlformats.org/officeDocument/2006/relationships/slide" Target="/ppt/slides/slide1.xml" Id="R14359f4f7f99495c" /><Relationship Type="http://schemas.openxmlformats.org/officeDocument/2006/relationships/slide" Target="/ppt/slides/slide2.xml" Id="R17da617951454739" /><Relationship Type="http://schemas.openxmlformats.org/officeDocument/2006/relationships/slide" Target="/ppt/slides/slide3.xml" Id="R668ec9e005c74fc4" /><Relationship Type="http://schemas.openxmlformats.org/officeDocument/2006/relationships/slide" Target="/ppt/slides/slide4.xml" Id="R9c5ab418e7564417" /><Relationship Type="http://schemas.openxmlformats.org/officeDocument/2006/relationships/slide" Target="/ppt/slides/slide5.xml" Id="R283ae535f7fa460a" /><Relationship Type="http://schemas.openxmlformats.org/officeDocument/2006/relationships/slide" Target="/ppt/slides/slide6.xml" Id="R8239baa5667c4409" /><Relationship Type="http://schemas.openxmlformats.org/officeDocument/2006/relationships/slide" Target="/ppt/slides/slide7.xml" Id="Rf9ba79fc4a4c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a12894d2a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d9431b6784fb7" /><Relationship Type="http://schemas.openxmlformats.org/officeDocument/2006/relationships/theme" Target="/ppt/slideMasters/theme/theme1.xml" Id="Rab169aa2ec2a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d9431b678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5c37a3b62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89426270a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e04e47e3a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6d5df3b8b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ebdd81b1d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22b8a17b48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f47d02ba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83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83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166C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926 448 420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83 AS</a:t>
            </a:r>
          </a:p>
        </p:txBody>
      </p:sp>
    </p:spTree>
  </p:cSld>
  <p:clrMapOvr>
    <a:masterClrMapping xmlns:a="http://schemas.openxmlformats.org/drawingml/2006/main"/>
  </p:clrMapOvr>
</p:sld>
</file>