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8cf444154b49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42f2289b864bb3"/>
  </p:sldMasterIdLst>
  <p:sldIdLst>
    <p:sldId xmlns:r="http://schemas.openxmlformats.org/officeDocument/2006/relationships" id="256" r:id="R5c7d762c55da4b70"/>
    <p:sldId xmlns:r="http://schemas.openxmlformats.org/officeDocument/2006/relationships" id="257" r:id="Rba60cdc3020d455d"/>
    <p:sldId xmlns:r="http://schemas.openxmlformats.org/officeDocument/2006/relationships" id="258" r:id="Rf01fbd2826d24d17"/>
    <p:sldId xmlns:r="http://schemas.openxmlformats.org/officeDocument/2006/relationships" id="259" r:id="R8addc73080e14e6f"/>
    <p:sldId xmlns:r="http://schemas.openxmlformats.org/officeDocument/2006/relationships" id="260" r:id="Rbf83b202dd904d72"/>
    <p:sldId xmlns:r="http://schemas.openxmlformats.org/officeDocument/2006/relationships" id="261" r:id="R31c2c9d825614209"/>
    <p:sldId xmlns:r="http://schemas.openxmlformats.org/officeDocument/2006/relationships" id="262" r:id="R2eadc54bb76d4d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2f2289b864bb3" /><Relationship Type="http://schemas.openxmlformats.org/officeDocument/2006/relationships/slide" Target="/ppt/slides/slide1.xml" Id="R5c7d762c55da4b70" /><Relationship Type="http://schemas.openxmlformats.org/officeDocument/2006/relationships/slide" Target="/ppt/slides/slide2.xml" Id="Rba60cdc3020d455d" /><Relationship Type="http://schemas.openxmlformats.org/officeDocument/2006/relationships/slide" Target="/ppt/slides/slide3.xml" Id="Rf01fbd2826d24d17" /><Relationship Type="http://schemas.openxmlformats.org/officeDocument/2006/relationships/slide" Target="/ppt/slides/slide4.xml" Id="R8addc73080e14e6f" /><Relationship Type="http://schemas.openxmlformats.org/officeDocument/2006/relationships/slide" Target="/ppt/slides/slide5.xml" Id="Rbf83b202dd904d72" /><Relationship Type="http://schemas.openxmlformats.org/officeDocument/2006/relationships/slide" Target="/ppt/slides/slide6.xml" Id="R31c2c9d825614209" /><Relationship Type="http://schemas.openxmlformats.org/officeDocument/2006/relationships/slide" Target="/ppt/slides/slide7.xml" Id="R2eadc54bb76d4d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f00c7dcd494d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204b96e7749a5" /><Relationship Type="http://schemas.openxmlformats.org/officeDocument/2006/relationships/theme" Target="/ppt/slideMasters/theme/theme1.xml" Id="Rb1670c9eafcd4e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7204b96e7749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b31dc66934d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e5245015b4d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dd192fcea42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5a61cb15c46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d5aad04df4e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d4238daaf49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cd6f27c7649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KVAALEN HOLDING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KVAALEN LARS EDVARD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Jonsokveien 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926 445 928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KVAALEN HOLDING AS</a:t>
            </a:r>
          </a:p>
        </p:txBody>
      </p:sp>
    </p:spTree>
  </p:cSld>
  <p:clrMapOvr>
    <a:masterClrMapping xmlns:a="http://schemas.openxmlformats.org/drawingml/2006/main"/>
  </p:clrMapOvr>
</p:sld>
</file>