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7760195d014b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c6df247dca4714"/>
  </p:sldMasterIdLst>
  <p:sldIdLst>
    <p:sldId xmlns:r="http://schemas.openxmlformats.org/officeDocument/2006/relationships" id="256" r:id="Re03c8c60e0204057"/>
    <p:sldId xmlns:r="http://schemas.openxmlformats.org/officeDocument/2006/relationships" id="257" r:id="Ra4884ddbabad4e89"/>
    <p:sldId xmlns:r="http://schemas.openxmlformats.org/officeDocument/2006/relationships" id="258" r:id="R5c94f70b7cf04474"/>
    <p:sldId xmlns:r="http://schemas.openxmlformats.org/officeDocument/2006/relationships" id="259" r:id="Rd95437e0b1a24f9d"/>
    <p:sldId xmlns:r="http://schemas.openxmlformats.org/officeDocument/2006/relationships" id="260" r:id="Ra755ad9f74e54b93"/>
    <p:sldId xmlns:r="http://schemas.openxmlformats.org/officeDocument/2006/relationships" id="261" r:id="R48dc1c02408e472e"/>
    <p:sldId xmlns:r="http://schemas.openxmlformats.org/officeDocument/2006/relationships" id="262" r:id="R37eef3dbdfa44c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c6df247dca4714" /><Relationship Type="http://schemas.openxmlformats.org/officeDocument/2006/relationships/slide" Target="/ppt/slides/slide1.xml" Id="Re03c8c60e0204057" /><Relationship Type="http://schemas.openxmlformats.org/officeDocument/2006/relationships/slide" Target="/ppt/slides/slide2.xml" Id="Ra4884ddbabad4e89" /><Relationship Type="http://schemas.openxmlformats.org/officeDocument/2006/relationships/slide" Target="/ppt/slides/slide3.xml" Id="R5c94f70b7cf04474" /><Relationship Type="http://schemas.openxmlformats.org/officeDocument/2006/relationships/slide" Target="/ppt/slides/slide4.xml" Id="Rd95437e0b1a24f9d" /><Relationship Type="http://schemas.openxmlformats.org/officeDocument/2006/relationships/slide" Target="/ppt/slides/slide5.xml" Id="Ra755ad9f74e54b93" /><Relationship Type="http://schemas.openxmlformats.org/officeDocument/2006/relationships/slide" Target="/ppt/slides/slide6.xml" Id="R48dc1c02408e472e" /><Relationship Type="http://schemas.openxmlformats.org/officeDocument/2006/relationships/slide" Target="/ppt/slides/slide7.xml" Id="R37eef3dbdfa44c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5541e2c9b645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a5426c57ca4cb9" /><Relationship Type="http://schemas.openxmlformats.org/officeDocument/2006/relationships/theme" Target="/ppt/slideMasters/theme/theme1.xml" Id="Rdf63c20b28e843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a5426c57ca4c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4cbce175e34d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c55b39283846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52d429c1f345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fe06cdef844b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fd9ad31ffd477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98b426bb694e7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f61dc4781543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FOLSLAND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FOLSLAND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FOLSLAND AS ble etablert [år] og holder til i Gransherad.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FOLSLAND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FOLSLAND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FOLSLAND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522 848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3 911 043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5 056 515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6 283 222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FOLSLAND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HØLJE AAS FOLSLAND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FOLSLAND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Hølje Folsland, Gransheradvegen 1433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3691 Gransherad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926 440 829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FOLSLAND AS</a:t>
            </a:r>
          </a:p>
        </p:txBody>
      </p:sp>
    </p:spTree>
  </p:cSld>
  <p:clrMapOvr>
    <a:masterClrMapping xmlns:a="http://schemas.openxmlformats.org/drawingml/2006/main"/>
  </p:clrMapOvr>
</p:sld>
</file>