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022b16fc7f4f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b1bb8b96ac44bc"/>
  </p:sldMasterIdLst>
  <p:sldIdLst>
    <p:sldId xmlns:r="http://schemas.openxmlformats.org/officeDocument/2006/relationships" id="256" r:id="R510301d878404e56"/>
    <p:sldId xmlns:r="http://schemas.openxmlformats.org/officeDocument/2006/relationships" id="257" r:id="Rbb174173583646f8"/>
    <p:sldId xmlns:r="http://schemas.openxmlformats.org/officeDocument/2006/relationships" id="258" r:id="Rfd00e0952b6d4867"/>
    <p:sldId xmlns:r="http://schemas.openxmlformats.org/officeDocument/2006/relationships" id="259" r:id="Rcd185b8733154e02"/>
    <p:sldId xmlns:r="http://schemas.openxmlformats.org/officeDocument/2006/relationships" id="260" r:id="Rdf430306183445f3"/>
    <p:sldId xmlns:r="http://schemas.openxmlformats.org/officeDocument/2006/relationships" id="261" r:id="R5d8c8f3f63a340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b1bb8b96ac44bc" /><Relationship Type="http://schemas.openxmlformats.org/officeDocument/2006/relationships/slide" Target="/ppt/slides/slide1.xml" Id="R510301d878404e56" /><Relationship Type="http://schemas.openxmlformats.org/officeDocument/2006/relationships/slide" Target="/ppt/slides/slide2.xml" Id="Rbb174173583646f8" /><Relationship Type="http://schemas.openxmlformats.org/officeDocument/2006/relationships/slide" Target="/ppt/slides/slide3.xml" Id="Rfd00e0952b6d4867" /><Relationship Type="http://schemas.openxmlformats.org/officeDocument/2006/relationships/slide" Target="/ppt/slides/slide4.xml" Id="Rcd185b8733154e02" /><Relationship Type="http://schemas.openxmlformats.org/officeDocument/2006/relationships/slide" Target="/ppt/slides/slide5.xml" Id="Rdf430306183445f3" /><Relationship Type="http://schemas.openxmlformats.org/officeDocument/2006/relationships/slide" Target="/ppt/slides/slide6.xml" Id="R5d8c8f3f63a340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5002cd93314e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bb8a51c8846c1" /><Relationship Type="http://schemas.openxmlformats.org/officeDocument/2006/relationships/theme" Target="/ppt/slideMasters/theme/theme1.xml" Id="R08d3c8eb993e41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bbb8a51c8846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9b71c62f348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5cc9fc8ad43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b6fbf2c044b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1d295808c40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8987acc1048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eeb4900274b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NNT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NNT HOLDING AS ble etablert [år] og holder til i Valestrandsfossen.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NIKOLAI NESTHUS TYSSEBOTN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Nikolai Nesthus Tyssebotn, Træshaugledet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5281 Valestrandsfossen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926 440 381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NNT HOLDING AS</a:t>
            </a:r>
          </a:p>
        </p:txBody>
      </p:sp>
    </p:spTree>
  </p:cSld>
  <p:clrMapOvr>
    <a:masterClrMapping xmlns:a="http://schemas.openxmlformats.org/drawingml/2006/main"/>
  </p:clrMapOvr>
</p:sld>
</file>