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6bb87aba31439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6311d86e564bf7"/>
  </p:sldMasterIdLst>
  <p:sldIdLst>
    <p:sldId xmlns:r="http://schemas.openxmlformats.org/officeDocument/2006/relationships" id="256" r:id="Ra6448a84db37422e"/>
    <p:sldId xmlns:r="http://schemas.openxmlformats.org/officeDocument/2006/relationships" id="257" r:id="Rdb76e9c60fd841f6"/>
    <p:sldId xmlns:r="http://schemas.openxmlformats.org/officeDocument/2006/relationships" id="258" r:id="R76678f8300894c4a"/>
    <p:sldId xmlns:r="http://schemas.openxmlformats.org/officeDocument/2006/relationships" id="259" r:id="Ra7064f78f3514a76"/>
    <p:sldId xmlns:r="http://schemas.openxmlformats.org/officeDocument/2006/relationships" id="260" r:id="R4979da85f7144371"/>
    <p:sldId xmlns:r="http://schemas.openxmlformats.org/officeDocument/2006/relationships" id="261" r:id="Rf4f69d86332243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311d86e564bf7" /><Relationship Type="http://schemas.openxmlformats.org/officeDocument/2006/relationships/slide" Target="/ppt/slides/slide1.xml" Id="Ra6448a84db37422e" /><Relationship Type="http://schemas.openxmlformats.org/officeDocument/2006/relationships/slide" Target="/ppt/slides/slide2.xml" Id="Rdb76e9c60fd841f6" /><Relationship Type="http://schemas.openxmlformats.org/officeDocument/2006/relationships/slide" Target="/ppt/slides/slide3.xml" Id="R76678f8300894c4a" /><Relationship Type="http://schemas.openxmlformats.org/officeDocument/2006/relationships/slide" Target="/ppt/slides/slide4.xml" Id="Ra7064f78f3514a76" /><Relationship Type="http://schemas.openxmlformats.org/officeDocument/2006/relationships/slide" Target="/ppt/slides/slide5.xml" Id="R4979da85f7144371" /><Relationship Type="http://schemas.openxmlformats.org/officeDocument/2006/relationships/slide" Target="/ppt/slides/slide6.xml" Id="Rf4f69d86332243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7ec9d358d749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65894b1f743da" /><Relationship Type="http://schemas.openxmlformats.org/officeDocument/2006/relationships/theme" Target="/ppt/slideMasters/theme/theme1.xml" Id="Ra86c0bb0574c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565894b1f743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003c6a09640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1d2adacb248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6fa88f91574e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7a893ed6b4e9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62f9ad3a54a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57d481a0448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PREMAR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Marthe Prestegaard, Stensgata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926 436 708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PREMAR AS</a:t>
            </a:r>
          </a:p>
        </p:txBody>
      </p:sp>
    </p:spTree>
  </p:cSld>
  <p:clrMapOvr>
    <a:masterClrMapping xmlns:a="http://schemas.openxmlformats.org/drawingml/2006/main"/>
  </p:clrMapOvr>
</p:sld>
</file>