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628c04906d4a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d2f3c22c834ac7"/>
  </p:sldMasterIdLst>
  <p:sldIdLst>
    <p:sldId xmlns:r="http://schemas.openxmlformats.org/officeDocument/2006/relationships" id="256" r:id="R04cb56c91583404e"/>
    <p:sldId xmlns:r="http://schemas.openxmlformats.org/officeDocument/2006/relationships" id="257" r:id="Rd8739e3dde634761"/>
    <p:sldId xmlns:r="http://schemas.openxmlformats.org/officeDocument/2006/relationships" id="258" r:id="Re93622c84b9f4236"/>
    <p:sldId xmlns:r="http://schemas.openxmlformats.org/officeDocument/2006/relationships" id="259" r:id="Rc1da7450ddb049d4"/>
    <p:sldId xmlns:r="http://schemas.openxmlformats.org/officeDocument/2006/relationships" id="260" r:id="R4374f20274cb4008"/>
    <p:sldId xmlns:r="http://schemas.openxmlformats.org/officeDocument/2006/relationships" id="261" r:id="Rb6891e94c21d4589"/>
    <p:sldId xmlns:r="http://schemas.openxmlformats.org/officeDocument/2006/relationships" id="262" r:id="R181ff04f1b0d4d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2f3c22c834ac7" /><Relationship Type="http://schemas.openxmlformats.org/officeDocument/2006/relationships/slide" Target="/ppt/slides/slide1.xml" Id="R04cb56c91583404e" /><Relationship Type="http://schemas.openxmlformats.org/officeDocument/2006/relationships/slide" Target="/ppt/slides/slide2.xml" Id="Rd8739e3dde634761" /><Relationship Type="http://schemas.openxmlformats.org/officeDocument/2006/relationships/slide" Target="/ppt/slides/slide3.xml" Id="Re93622c84b9f4236" /><Relationship Type="http://schemas.openxmlformats.org/officeDocument/2006/relationships/slide" Target="/ppt/slides/slide4.xml" Id="Rc1da7450ddb049d4" /><Relationship Type="http://schemas.openxmlformats.org/officeDocument/2006/relationships/slide" Target="/ppt/slides/slide5.xml" Id="R4374f20274cb4008" /><Relationship Type="http://schemas.openxmlformats.org/officeDocument/2006/relationships/slide" Target="/ppt/slides/slide6.xml" Id="Rb6891e94c21d4589" /><Relationship Type="http://schemas.openxmlformats.org/officeDocument/2006/relationships/slide" Target="/ppt/slides/slide7.xml" Id="R181ff04f1b0d4d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bb96c4a0e43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db5a6cb854086" /><Relationship Type="http://schemas.openxmlformats.org/officeDocument/2006/relationships/theme" Target="/ppt/slideMasters/theme/theme1.xml" Id="R39531ed233c04d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cdb5a6cb8540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5f61b705b4e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a7d38e79a47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9e878fdca40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5227f679845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14b35e4b442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5398a7d6a4b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f4ffb57dd4b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YALETOWN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YALETOWN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YALETOWN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YALETOWN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YALETOWN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YALETOWN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6 113 356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10 065 955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12 168 949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YALETOWN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AXEL JACQUES RÆDER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YALETOWN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Axel Jacques Ræder Holmen, Doktor Holms vei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926 434 713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YALETOWN AS</a:t>
            </a:r>
          </a:p>
        </p:txBody>
      </p:sp>
    </p:spTree>
  </p:cSld>
  <p:clrMapOvr>
    <a:masterClrMapping xmlns:a="http://schemas.openxmlformats.org/drawingml/2006/main"/>
  </p:clrMapOvr>
</p:sld>
</file>