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5eb5e3a2739405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b7636beece54080"/>
  </p:sldMasterIdLst>
  <p:sldIdLst>
    <p:sldId xmlns:r="http://schemas.openxmlformats.org/officeDocument/2006/relationships" id="256" r:id="Ra207b7b9aadb47fa"/>
    <p:sldId xmlns:r="http://schemas.openxmlformats.org/officeDocument/2006/relationships" id="257" r:id="R11f41c1f0efe4f1b"/>
    <p:sldId xmlns:r="http://schemas.openxmlformats.org/officeDocument/2006/relationships" id="258" r:id="Rb2019dcb78f94df3"/>
    <p:sldId xmlns:r="http://schemas.openxmlformats.org/officeDocument/2006/relationships" id="259" r:id="Rb32defcfc5d249f3"/>
    <p:sldId xmlns:r="http://schemas.openxmlformats.org/officeDocument/2006/relationships" id="260" r:id="R6db3df407e27401b"/>
    <p:sldId xmlns:r="http://schemas.openxmlformats.org/officeDocument/2006/relationships" id="261" r:id="R0d3a16cd0cc54c3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b7636beece54080" /><Relationship Type="http://schemas.openxmlformats.org/officeDocument/2006/relationships/slide" Target="/ppt/slides/slide1.xml" Id="Ra207b7b9aadb47fa" /><Relationship Type="http://schemas.openxmlformats.org/officeDocument/2006/relationships/slide" Target="/ppt/slides/slide2.xml" Id="R11f41c1f0efe4f1b" /><Relationship Type="http://schemas.openxmlformats.org/officeDocument/2006/relationships/slide" Target="/ppt/slides/slide3.xml" Id="Rb2019dcb78f94df3" /><Relationship Type="http://schemas.openxmlformats.org/officeDocument/2006/relationships/slide" Target="/ppt/slides/slide4.xml" Id="Rb32defcfc5d249f3" /><Relationship Type="http://schemas.openxmlformats.org/officeDocument/2006/relationships/slide" Target="/ppt/slides/slide5.xml" Id="R6db3df407e27401b" /><Relationship Type="http://schemas.openxmlformats.org/officeDocument/2006/relationships/slide" Target="/ppt/slides/slide6.xml" Id="R0d3a16cd0cc54c3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af93bc6c4b7479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7018712ccd842e3" /><Relationship Type="http://schemas.openxmlformats.org/officeDocument/2006/relationships/theme" Target="/ppt/slideMasters/theme/theme1.xml" Id="R095f36dd2a73497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7018712ccd842e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23a3de9c8c4499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32cb1e11b714bf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5b3fa1e6a93430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edbc31e2d404c8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667fcf9a1bf42d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c1779122e06450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VESTRAAT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VESTRAAT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VESTRAAT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VESTRAAT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VESTRAAT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VESTRAAT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EIRIK MØLLER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ELISABETH SCHJELDERUP BERNTSEN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VESTRAAT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Cecilie Thoresens vei 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1153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elisabeth@vestraat.no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www.vestraat.no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926 433 970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VESTRAAT AS</a:t>
            </a:r>
          </a:p>
        </p:txBody>
      </p:sp>
    </p:spTree>
  </p:cSld>
  <p:clrMapOvr>
    <a:masterClrMapping xmlns:a="http://schemas.openxmlformats.org/drawingml/2006/main"/>
  </p:clrMapOvr>
</p:sld>
</file>