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83d2e8e91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02a9057104ec5"/>
  </p:sldMasterIdLst>
  <p:sldIdLst>
    <p:sldId xmlns:r="http://schemas.openxmlformats.org/officeDocument/2006/relationships" id="256" r:id="Rdc2e49c06e8f4a02"/>
    <p:sldId xmlns:r="http://schemas.openxmlformats.org/officeDocument/2006/relationships" id="257" r:id="R81d3fc307d024076"/>
    <p:sldId xmlns:r="http://schemas.openxmlformats.org/officeDocument/2006/relationships" id="258" r:id="R6fa8ea9461e34972"/>
    <p:sldId xmlns:r="http://schemas.openxmlformats.org/officeDocument/2006/relationships" id="259" r:id="R531f4ecd5a634fda"/>
    <p:sldId xmlns:r="http://schemas.openxmlformats.org/officeDocument/2006/relationships" id="260" r:id="R1b229f5d28b24da3"/>
    <p:sldId xmlns:r="http://schemas.openxmlformats.org/officeDocument/2006/relationships" id="261" r:id="R651bcc856ecd4ba3"/>
    <p:sldId xmlns:r="http://schemas.openxmlformats.org/officeDocument/2006/relationships" id="262" r:id="R88b493d44554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02a9057104ec5" /><Relationship Type="http://schemas.openxmlformats.org/officeDocument/2006/relationships/slide" Target="/ppt/slides/slide1.xml" Id="Rdc2e49c06e8f4a02" /><Relationship Type="http://schemas.openxmlformats.org/officeDocument/2006/relationships/slide" Target="/ppt/slides/slide2.xml" Id="R81d3fc307d024076" /><Relationship Type="http://schemas.openxmlformats.org/officeDocument/2006/relationships/slide" Target="/ppt/slides/slide3.xml" Id="R6fa8ea9461e34972" /><Relationship Type="http://schemas.openxmlformats.org/officeDocument/2006/relationships/slide" Target="/ppt/slides/slide4.xml" Id="R531f4ecd5a634fda" /><Relationship Type="http://schemas.openxmlformats.org/officeDocument/2006/relationships/slide" Target="/ppt/slides/slide5.xml" Id="R1b229f5d28b24da3" /><Relationship Type="http://schemas.openxmlformats.org/officeDocument/2006/relationships/slide" Target="/ppt/slides/slide6.xml" Id="R651bcc856ecd4ba3" /><Relationship Type="http://schemas.openxmlformats.org/officeDocument/2006/relationships/slide" Target="/ppt/slides/slide7.xml" Id="R88b493d44554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7fa4fc8ca4f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a413395248f3" /><Relationship Type="http://schemas.openxmlformats.org/officeDocument/2006/relationships/theme" Target="/ppt/slideMasters/theme/theme1.xml" Id="R71e2b83720a3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da4133952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2bea79a9c43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3ac8d6927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36a55d3e2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b69c7a0034f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5d47e6f024a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7adbe4f28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24ac468a2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MIMIR FILMS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MIMIR FILMS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TYLDUM FILM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Film og Fortellinger AS, Rosenborggata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926 426 311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MIMIR FILMS AS</a:t>
            </a:r>
          </a:p>
        </p:txBody>
      </p:sp>
    </p:spTree>
  </p:cSld>
  <p:clrMapOvr>
    <a:masterClrMapping xmlns:a="http://schemas.openxmlformats.org/drawingml/2006/main"/>
  </p:clrMapOvr>
</p:sld>
</file>