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3bccde39b443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aa2690d8a04e8f"/>
  </p:sldMasterIdLst>
  <p:sldIdLst>
    <p:sldId xmlns:r="http://schemas.openxmlformats.org/officeDocument/2006/relationships" id="256" r:id="R51bdc6be93bf4f52"/>
    <p:sldId xmlns:r="http://schemas.openxmlformats.org/officeDocument/2006/relationships" id="257" r:id="R32e3b5d1db5d4e13"/>
    <p:sldId xmlns:r="http://schemas.openxmlformats.org/officeDocument/2006/relationships" id="258" r:id="R3171151d2b364055"/>
    <p:sldId xmlns:r="http://schemas.openxmlformats.org/officeDocument/2006/relationships" id="259" r:id="R3a105073fe2f4111"/>
    <p:sldId xmlns:r="http://schemas.openxmlformats.org/officeDocument/2006/relationships" id="260" r:id="Rd44ecff78bda4177"/>
    <p:sldId xmlns:r="http://schemas.openxmlformats.org/officeDocument/2006/relationships" id="261" r:id="R2cfe580339a24b9d"/>
    <p:sldId xmlns:r="http://schemas.openxmlformats.org/officeDocument/2006/relationships" id="262" r:id="Rba309e22a8e448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aa2690d8a04e8f" /><Relationship Type="http://schemas.openxmlformats.org/officeDocument/2006/relationships/slide" Target="/ppt/slides/slide1.xml" Id="R51bdc6be93bf4f52" /><Relationship Type="http://schemas.openxmlformats.org/officeDocument/2006/relationships/slide" Target="/ppt/slides/slide2.xml" Id="R32e3b5d1db5d4e13" /><Relationship Type="http://schemas.openxmlformats.org/officeDocument/2006/relationships/slide" Target="/ppt/slides/slide3.xml" Id="R3171151d2b364055" /><Relationship Type="http://schemas.openxmlformats.org/officeDocument/2006/relationships/slide" Target="/ppt/slides/slide4.xml" Id="R3a105073fe2f4111" /><Relationship Type="http://schemas.openxmlformats.org/officeDocument/2006/relationships/slide" Target="/ppt/slides/slide5.xml" Id="Rd44ecff78bda4177" /><Relationship Type="http://schemas.openxmlformats.org/officeDocument/2006/relationships/slide" Target="/ppt/slides/slide6.xml" Id="R2cfe580339a24b9d" /><Relationship Type="http://schemas.openxmlformats.org/officeDocument/2006/relationships/slide" Target="/ppt/slides/slide7.xml" Id="Rba309e22a8e448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3729eab0484f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c7ab23e474dce" /><Relationship Type="http://schemas.openxmlformats.org/officeDocument/2006/relationships/theme" Target="/ppt/slideMasters/theme/theme1.xml" Id="R11210184089c48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8c7ab23e474d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7c6ce27d841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20a9663d643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0cf3f7c8d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ba3ec51144d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9e424602d47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b1026d19b49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5866f6b9c42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LEGE ALF CHRISTIAN OLSEN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ALF CHRISTIAN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LEGE ALF CHRISTIAN OLSEN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ALF CHRISTIAN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ALF CHRISTIAN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ALF CHRISTIAN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3 957 303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1 479 902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943 923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2 010 205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ALF CHRISTIAN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ALF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ALF CHRISTIAN 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Munkerekkveien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3128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926 424 092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LEGE ALF CHRISTIAN OLSEN AS</a:t>
            </a:r>
          </a:p>
        </p:txBody>
      </p:sp>
    </p:spTree>
  </p:cSld>
  <p:clrMapOvr>
    <a:masterClrMapping xmlns:a="http://schemas.openxmlformats.org/drawingml/2006/main"/>
  </p:clrMapOvr>
</p:sld>
</file>