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cbb95813d64c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814233c7b64405"/>
  </p:sldMasterIdLst>
  <p:sldIdLst>
    <p:sldId xmlns:r="http://schemas.openxmlformats.org/officeDocument/2006/relationships" id="256" r:id="R412fc09b39374840"/>
    <p:sldId xmlns:r="http://schemas.openxmlformats.org/officeDocument/2006/relationships" id="257" r:id="R8e33e9435e6944d4"/>
    <p:sldId xmlns:r="http://schemas.openxmlformats.org/officeDocument/2006/relationships" id="258" r:id="Ra94e2b41289f4485"/>
    <p:sldId xmlns:r="http://schemas.openxmlformats.org/officeDocument/2006/relationships" id="259" r:id="R1c25ebe0b2cc459b"/>
    <p:sldId xmlns:r="http://schemas.openxmlformats.org/officeDocument/2006/relationships" id="260" r:id="R35df2abdb5a14b0a"/>
    <p:sldId xmlns:r="http://schemas.openxmlformats.org/officeDocument/2006/relationships" id="261" r:id="R339670f6444149e4"/>
    <p:sldId xmlns:r="http://schemas.openxmlformats.org/officeDocument/2006/relationships" id="262" r:id="R2c8eb49e275b4b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814233c7b64405" /><Relationship Type="http://schemas.openxmlformats.org/officeDocument/2006/relationships/slide" Target="/ppt/slides/slide1.xml" Id="R412fc09b39374840" /><Relationship Type="http://schemas.openxmlformats.org/officeDocument/2006/relationships/slide" Target="/ppt/slides/slide2.xml" Id="R8e33e9435e6944d4" /><Relationship Type="http://schemas.openxmlformats.org/officeDocument/2006/relationships/slide" Target="/ppt/slides/slide3.xml" Id="Ra94e2b41289f4485" /><Relationship Type="http://schemas.openxmlformats.org/officeDocument/2006/relationships/slide" Target="/ppt/slides/slide4.xml" Id="R1c25ebe0b2cc459b" /><Relationship Type="http://schemas.openxmlformats.org/officeDocument/2006/relationships/slide" Target="/ppt/slides/slide5.xml" Id="R35df2abdb5a14b0a" /><Relationship Type="http://schemas.openxmlformats.org/officeDocument/2006/relationships/slide" Target="/ppt/slides/slide6.xml" Id="R339670f6444149e4" /><Relationship Type="http://schemas.openxmlformats.org/officeDocument/2006/relationships/slide" Target="/ppt/slides/slide7.xml" Id="R2c8eb49e275b4b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6c8184e2114f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5470c23b14d82" /><Relationship Type="http://schemas.openxmlformats.org/officeDocument/2006/relationships/theme" Target="/ppt/slideMasters/theme/theme1.xml" Id="Rbefd66cf854145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45470c23b14d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6ffca6a1341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50d3e5ec748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cae8216034a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3326d9e8c42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415f7eb5044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eaa9ec01e43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329ca07ec46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AWIND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AWIND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AWIND 5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AWIND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AWIND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AWIND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109 560 045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44 565 439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31 078 243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211 458 700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600 317 569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AWIND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IWS FLEET AS  –  97,0 %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AWIND 6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AWIND 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Støperigata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926 419 358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AWIND 5 AS</a:t>
            </a:r>
          </a:p>
        </p:txBody>
      </p:sp>
    </p:spTree>
  </p:cSld>
  <p:clrMapOvr>
    <a:masterClrMapping xmlns:a="http://schemas.openxmlformats.org/drawingml/2006/main"/>
  </p:clrMapOvr>
</p:sld>
</file>