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f3ddaa2c254d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5370af1d644ead"/>
  </p:sldMasterIdLst>
  <p:sldIdLst>
    <p:sldId xmlns:r="http://schemas.openxmlformats.org/officeDocument/2006/relationships" id="256" r:id="Re86b4fc19f094993"/>
    <p:sldId xmlns:r="http://schemas.openxmlformats.org/officeDocument/2006/relationships" id="257" r:id="R2ca9107ae02b485f"/>
    <p:sldId xmlns:r="http://schemas.openxmlformats.org/officeDocument/2006/relationships" id="258" r:id="R064c2b7fffe644b8"/>
    <p:sldId xmlns:r="http://schemas.openxmlformats.org/officeDocument/2006/relationships" id="259" r:id="Re250746c80014e13"/>
    <p:sldId xmlns:r="http://schemas.openxmlformats.org/officeDocument/2006/relationships" id="260" r:id="Ra3ff777673ad4383"/>
    <p:sldId xmlns:r="http://schemas.openxmlformats.org/officeDocument/2006/relationships" id="261" r:id="R728a8328bbe6451a"/>
    <p:sldId xmlns:r="http://schemas.openxmlformats.org/officeDocument/2006/relationships" id="262" r:id="R7716372c37e344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370af1d644ead" /><Relationship Type="http://schemas.openxmlformats.org/officeDocument/2006/relationships/slide" Target="/ppt/slides/slide1.xml" Id="Re86b4fc19f094993" /><Relationship Type="http://schemas.openxmlformats.org/officeDocument/2006/relationships/slide" Target="/ppt/slides/slide2.xml" Id="R2ca9107ae02b485f" /><Relationship Type="http://schemas.openxmlformats.org/officeDocument/2006/relationships/slide" Target="/ppt/slides/slide3.xml" Id="R064c2b7fffe644b8" /><Relationship Type="http://schemas.openxmlformats.org/officeDocument/2006/relationships/slide" Target="/ppt/slides/slide4.xml" Id="Re250746c80014e13" /><Relationship Type="http://schemas.openxmlformats.org/officeDocument/2006/relationships/slide" Target="/ppt/slides/slide5.xml" Id="Ra3ff777673ad4383" /><Relationship Type="http://schemas.openxmlformats.org/officeDocument/2006/relationships/slide" Target="/ppt/slides/slide6.xml" Id="R728a8328bbe6451a" /><Relationship Type="http://schemas.openxmlformats.org/officeDocument/2006/relationships/slide" Target="/ppt/slides/slide7.xml" Id="R7716372c37e344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a8138b45b040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6389248c34fc9" /><Relationship Type="http://schemas.openxmlformats.org/officeDocument/2006/relationships/theme" Target="/ppt/slideMasters/theme/theme1.xml" Id="R22dcfb65f5404e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a6389248c34f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586ba46934d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bc12fb66a40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06823e82e49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b12a726df44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e910d4083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1f10e727f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50510642a4f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SNILEHUSET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SNILEHUSET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−77 136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IVAR ROLFSRUD WETTESTAD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Krebs' gate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926 418 521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