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c58056faed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542387f074817"/>
  </p:sldMasterIdLst>
  <p:sldIdLst>
    <p:sldId xmlns:r="http://schemas.openxmlformats.org/officeDocument/2006/relationships" id="256" r:id="Reda660d7929a44b8"/>
    <p:sldId xmlns:r="http://schemas.openxmlformats.org/officeDocument/2006/relationships" id="257" r:id="Rf3645c933ae64964"/>
    <p:sldId xmlns:r="http://schemas.openxmlformats.org/officeDocument/2006/relationships" id="258" r:id="R95ba9a6335034674"/>
    <p:sldId xmlns:r="http://schemas.openxmlformats.org/officeDocument/2006/relationships" id="259" r:id="R71f0070896fa457e"/>
    <p:sldId xmlns:r="http://schemas.openxmlformats.org/officeDocument/2006/relationships" id="260" r:id="R1de0355ad27f468a"/>
    <p:sldId xmlns:r="http://schemas.openxmlformats.org/officeDocument/2006/relationships" id="261" r:id="Rf7eac519cbc746df"/>
    <p:sldId xmlns:r="http://schemas.openxmlformats.org/officeDocument/2006/relationships" id="262" r:id="Rad89faf1a607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542387f074817" /><Relationship Type="http://schemas.openxmlformats.org/officeDocument/2006/relationships/slide" Target="/ppt/slides/slide1.xml" Id="Reda660d7929a44b8" /><Relationship Type="http://schemas.openxmlformats.org/officeDocument/2006/relationships/slide" Target="/ppt/slides/slide2.xml" Id="Rf3645c933ae64964" /><Relationship Type="http://schemas.openxmlformats.org/officeDocument/2006/relationships/slide" Target="/ppt/slides/slide3.xml" Id="R95ba9a6335034674" /><Relationship Type="http://schemas.openxmlformats.org/officeDocument/2006/relationships/slide" Target="/ppt/slides/slide4.xml" Id="R71f0070896fa457e" /><Relationship Type="http://schemas.openxmlformats.org/officeDocument/2006/relationships/slide" Target="/ppt/slides/slide5.xml" Id="R1de0355ad27f468a" /><Relationship Type="http://schemas.openxmlformats.org/officeDocument/2006/relationships/slide" Target="/ppt/slides/slide6.xml" Id="Rf7eac519cbc746df" /><Relationship Type="http://schemas.openxmlformats.org/officeDocument/2006/relationships/slide" Target="/ppt/slides/slide7.xml" Id="Rad89faf1a607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7b3e4a06244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8041056474279" /><Relationship Type="http://schemas.openxmlformats.org/officeDocument/2006/relationships/theme" Target="/ppt/slideMasters/theme/theme1.xml" Id="R29ea8526dab8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804105647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7e90416af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13aab6ae4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2f4db7e0e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48cbce6bb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eb3881af0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7e9a35e45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6575f40c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SNILEHUSET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SNILEHUSET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WETTESTAD LARS I.ROLFSRUD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Krebs'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