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55693003746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84374158c46c4"/>
  </p:sldMasterIdLst>
  <p:sldIdLst>
    <p:sldId xmlns:r="http://schemas.openxmlformats.org/officeDocument/2006/relationships" id="256" r:id="R7d27426a9f2e4c11"/>
    <p:sldId xmlns:r="http://schemas.openxmlformats.org/officeDocument/2006/relationships" id="257" r:id="Raf9d3369e5f24030"/>
    <p:sldId xmlns:r="http://schemas.openxmlformats.org/officeDocument/2006/relationships" id="258" r:id="R03ae5357d9dd4e2f"/>
    <p:sldId xmlns:r="http://schemas.openxmlformats.org/officeDocument/2006/relationships" id="259" r:id="Re0394f97993e4c79"/>
    <p:sldId xmlns:r="http://schemas.openxmlformats.org/officeDocument/2006/relationships" id="260" r:id="R8bdecaff03024c00"/>
    <p:sldId xmlns:r="http://schemas.openxmlformats.org/officeDocument/2006/relationships" id="261" r:id="R0cb16a023142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84374158c46c4" /><Relationship Type="http://schemas.openxmlformats.org/officeDocument/2006/relationships/slide" Target="/ppt/slides/slide1.xml" Id="R7d27426a9f2e4c11" /><Relationship Type="http://schemas.openxmlformats.org/officeDocument/2006/relationships/slide" Target="/ppt/slides/slide2.xml" Id="Raf9d3369e5f24030" /><Relationship Type="http://schemas.openxmlformats.org/officeDocument/2006/relationships/slide" Target="/ppt/slides/slide3.xml" Id="R03ae5357d9dd4e2f" /><Relationship Type="http://schemas.openxmlformats.org/officeDocument/2006/relationships/slide" Target="/ppt/slides/slide4.xml" Id="Re0394f97993e4c79" /><Relationship Type="http://schemas.openxmlformats.org/officeDocument/2006/relationships/slide" Target="/ppt/slides/slide5.xml" Id="R8bdecaff03024c00" /><Relationship Type="http://schemas.openxmlformats.org/officeDocument/2006/relationships/slide" Target="/ppt/slides/slide6.xml" Id="R0cb16a023142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8b23d9b20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f6743acab40a9" /><Relationship Type="http://schemas.openxmlformats.org/officeDocument/2006/relationships/theme" Target="/ppt/slideMasters/theme/theme1.xml" Id="Rc361aefe4714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f6743acab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0575ece19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c735be0447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bacd285b7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0973cf6e7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d074fb9b6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12aa416a6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SNILEHUSET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Krebs'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