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6b42950a4b44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35f4e2f8624962"/>
  </p:sldMasterIdLst>
  <p:sldIdLst>
    <p:sldId xmlns:r="http://schemas.openxmlformats.org/officeDocument/2006/relationships" id="256" r:id="R756a3c552aba44ab"/>
    <p:sldId xmlns:r="http://schemas.openxmlformats.org/officeDocument/2006/relationships" id="257" r:id="R1f4f6275d2e341b0"/>
    <p:sldId xmlns:r="http://schemas.openxmlformats.org/officeDocument/2006/relationships" id="258" r:id="R7de19e0a4ff74d16"/>
    <p:sldId xmlns:r="http://schemas.openxmlformats.org/officeDocument/2006/relationships" id="259" r:id="R546eebd7c2204c7b"/>
    <p:sldId xmlns:r="http://schemas.openxmlformats.org/officeDocument/2006/relationships" id="260" r:id="R06fa16bad0a646a6"/>
    <p:sldId xmlns:r="http://schemas.openxmlformats.org/officeDocument/2006/relationships" id="261" r:id="R28c878e8e8c348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35f4e2f8624962" /><Relationship Type="http://schemas.openxmlformats.org/officeDocument/2006/relationships/slide" Target="/ppt/slides/slide1.xml" Id="R756a3c552aba44ab" /><Relationship Type="http://schemas.openxmlformats.org/officeDocument/2006/relationships/slide" Target="/ppt/slides/slide2.xml" Id="R1f4f6275d2e341b0" /><Relationship Type="http://schemas.openxmlformats.org/officeDocument/2006/relationships/slide" Target="/ppt/slides/slide3.xml" Id="R7de19e0a4ff74d16" /><Relationship Type="http://schemas.openxmlformats.org/officeDocument/2006/relationships/slide" Target="/ppt/slides/slide4.xml" Id="R546eebd7c2204c7b" /><Relationship Type="http://schemas.openxmlformats.org/officeDocument/2006/relationships/slide" Target="/ppt/slides/slide5.xml" Id="R06fa16bad0a646a6" /><Relationship Type="http://schemas.openxmlformats.org/officeDocument/2006/relationships/slide" Target="/ppt/slides/slide6.xml" Id="R28c878e8e8c348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85d6d0966f47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b38d270b5c4eb9" /><Relationship Type="http://schemas.openxmlformats.org/officeDocument/2006/relationships/theme" Target="/ppt/slideMasters/theme/theme1.xml" Id="Rbac6ca5c67f641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b38d270b5c4e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13b327234041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09636cf4f340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48ceb45b4a44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269ae0517446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6379516d4248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52f8fe030e49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SNILEHUSET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SNILEHUSET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SNILEHUSET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SNILEHUSET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SNILEHUSET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SNILEHUSET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Krebs' gate 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926 418 521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SNILEHUSET AS</a:t>
            </a:r>
          </a:p>
        </p:txBody>
      </p:sp>
    </p:spTree>
  </p:cSld>
  <p:clrMapOvr>
    <a:masterClrMapping xmlns:a="http://schemas.openxmlformats.org/drawingml/2006/main"/>
  </p:clrMapOvr>
</p:sld>
</file>