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b54650231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2a6e94e20445a4"/>
  </p:sldMasterIdLst>
  <p:sldIdLst>
    <p:sldId xmlns:r="http://schemas.openxmlformats.org/officeDocument/2006/relationships" id="256" r:id="R6cc08230a993495d"/>
    <p:sldId xmlns:r="http://schemas.openxmlformats.org/officeDocument/2006/relationships" id="257" r:id="R8e59c436b5ae4464"/>
    <p:sldId xmlns:r="http://schemas.openxmlformats.org/officeDocument/2006/relationships" id="258" r:id="Rda2093635a524b98"/>
    <p:sldId xmlns:r="http://schemas.openxmlformats.org/officeDocument/2006/relationships" id="259" r:id="R847b2a2de3124173"/>
    <p:sldId xmlns:r="http://schemas.openxmlformats.org/officeDocument/2006/relationships" id="260" r:id="R7bef789ce5aa42b7"/>
    <p:sldId xmlns:r="http://schemas.openxmlformats.org/officeDocument/2006/relationships" id="261" r:id="Rd84a4cdc268f419a"/>
    <p:sldId xmlns:r="http://schemas.openxmlformats.org/officeDocument/2006/relationships" id="262" r:id="Rfb8847ebef39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a6e94e20445a4" /><Relationship Type="http://schemas.openxmlformats.org/officeDocument/2006/relationships/slide" Target="/ppt/slides/slide1.xml" Id="R6cc08230a993495d" /><Relationship Type="http://schemas.openxmlformats.org/officeDocument/2006/relationships/slide" Target="/ppt/slides/slide2.xml" Id="R8e59c436b5ae4464" /><Relationship Type="http://schemas.openxmlformats.org/officeDocument/2006/relationships/slide" Target="/ppt/slides/slide3.xml" Id="Rda2093635a524b98" /><Relationship Type="http://schemas.openxmlformats.org/officeDocument/2006/relationships/slide" Target="/ppt/slides/slide4.xml" Id="R847b2a2de3124173" /><Relationship Type="http://schemas.openxmlformats.org/officeDocument/2006/relationships/slide" Target="/ppt/slides/slide5.xml" Id="R7bef789ce5aa42b7" /><Relationship Type="http://schemas.openxmlformats.org/officeDocument/2006/relationships/slide" Target="/ppt/slides/slide6.xml" Id="Rd84a4cdc268f419a" /><Relationship Type="http://schemas.openxmlformats.org/officeDocument/2006/relationships/slide" Target="/ppt/slides/slide7.xml" Id="Rfb8847ebef39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52d351a8e4f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5f02a83d4af0" /><Relationship Type="http://schemas.openxmlformats.org/officeDocument/2006/relationships/theme" Target="/ppt/slideMasters/theme/theme1.xml" Id="Red7a1369cead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25f02a83d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91e7bb5d2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8bbac4fb84d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4a3319ace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a3ff290c743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93053d555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b45fabdfa42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4d1e499f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TAUGBØL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TAUGBØL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TAUGBØL EIENDOM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TAUGBØL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TAUGBØL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TAUGBØL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259 829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7 642 241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7 734 547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TAUGBØL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TAUGBØL WENCHE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TAUGBØL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Turbin AS, Sagveien 21D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926 418 459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TAUGBØL EIENDOM HOLDING AS</a:t>
            </a:r>
          </a:p>
        </p:txBody>
      </p:sp>
    </p:spTree>
  </p:cSld>
  <p:clrMapOvr>
    <a:masterClrMapping xmlns:a="http://schemas.openxmlformats.org/drawingml/2006/main"/>
  </p:clrMapOvr>
</p:sld>
</file>