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ff28e151d341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b6008f0fed4d0e"/>
  </p:sldMasterIdLst>
  <p:sldIdLst>
    <p:sldId xmlns:r="http://schemas.openxmlformats.org/officeDocument/2006/relationships" id="256" r:id="R2ebb1bfb9e614371"/>
    <p:sldId xmlns:r="http://schemas.openxmlformats.org/officeDocument/2006/relationships" id="257" r:id="R97eaa065188b40aa"/>
    <p:sldId xmlns:r="http://schemas.openxmlformats.org/officeDocument/2006/relationships" id="258" r:id="Raaf96a86095b4da0"/>
    <p:sldId xmlns:r="http://schemas.openxmlformats.org/officeDocument/2006/relationships" id="259" r:id="R6b271b824a714b7f"/>
    <p:sldId xmlns:r="http://schemas.openxmlformats.org/officeDocument/2006/relationships" id="260" r:id="Ra3849ea3b9d440c3"/>
    <p:sldId xmlns:r="http://schemas.openxmlformats.org/officeDocument/2006/relationships" id="261" r:id="Ra3e72d4ca90441fc"/>
    <p:sldId xmlns:r="http://schemas.openxmlformats.org/officeDocument/2006/relationships" id="262" r:id="Rd664f9f1a7b445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b6008f0fed4d0e" /><Relationship Type="http://schemas.openxmlformats.org/officeDocument/2006/relationships/slide" Target="/ppt/slides/slide1.xml" Id="R2ebb1bfb9e614371" /><Relationship Type="http://schemas.openxmlformats.org/officeDocument/2006/relationships/slide" Target="/ppt/slides/slide2.xml" Id="R97eaa065188b40aa" /><Relationship Type="http://schemas.openxmlformats.org/officeDocument/2006/relationships/slide" Target="/ppt/slides/slide3.xml" Id="Raaf96a86095b4da0" /><Relationship Type="http://schemas.openxmlformats.org/officeDocument/2006/relationships/slide" Target="/ppt/slides/slide4.xml" Id="R6b271b824a714b7f" /><Relationship Type="http://schemas.openxmlformats.org/officeDocument/2006/relationships/slide" Target="/ppt/slides/slide5.xml" Id="Ra3849ea3b9d440c3" /><Relationship Type="http://schemas.openxmlformats.org/officeDocument/2006/relationships/slide" Target="/ppt/slides/slide6.xml" Id="Ra3e72d4ca90441fc" /><Relationship Type="http://schemas.openxmlformats.org/officeDocument/2006/relationships/slide" Target="/ppt/slides/slide7.xml" Id="Rd664f9f1a7b445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d1993d696443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4e217df5c4ff8" /><Relationship Type="http://schemas.openxmlformats.org/officeDocument/2006/relationships/theme" Target="/ppt/slideMasters/theme/theme1.xml" Id="R67d99c7275cb4a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f4e217df5c4f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4723e0b7340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611b03cb244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f018addd048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29edbc5d94c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8e69f7cb645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3565e506f44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79f36a7c047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STUBSON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STUBSON AS ble etablert [år] og holder til i Gimse.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38 089 689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3 720 018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2 893 503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5 782 303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12 524 396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STUBSJØEN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STUBSON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Klemmets veg 146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7227 Gimse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926 416 995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STUBSON AS</a:t>
            </a:r>
          </a:p>
        </p:txBody>
      </p:sp>
    </p:spTree>
  </p:cSld>
  <p:clrMapOvr>
    <a:masterClrMapping xmlns:a="http://schemas.openxmlformats.org/drawingml/2006/main"/>
  </p:clrMapOvr>
</p:sld>
</file>