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c91379c054f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84d2175204443"/>
  </p:sldMasterIdLst>
  <p:sldIdLst>
    <p:sldId xmlns:r="http://schemas.openxmlformats.org/officeDocument/2006/relationships" id="256" r:id="R671118d27b4642c8"/>
    <p:sldId xmlns:r="http://schemas.openxmlformats.org/officeDocument/2006/relationships" id="257" r:id="R72d6f62a50134b1f"/>
    <p:sldId xmlns:r="http://schemas.openxmlformats.org/officeDocument/2006/relationships" id="258" r:id="R2f6d3b09d9d2429e"/>
    <p:sldId xmlns:r="http://schemas.openxmlformats.org/officeDocument/2006/relationships" id="259" r:id="R8f89c8f811974e34"/>
    <p:sldId xmlns:r="http://schemas.openxmlformats.org/officeDocument/2006/relationships" id="260" r:id="R935050a9f7534427"/>
    <p:sldId xmlns:r="http://schemas.openxmlformats.org/officeDocument/2006/relationships" id="261" r:id="R80f51ce64d914cdd"/>
    <p:sldId xmlns:r="http://schemas.openxmlformats.org/officeDocument/2006/relationships" id="262" r:id="R77a466ae11bd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84d2175204443" /><Relationship Type="http://schemas.openxmlformats.org/officeDocument/2006/relationships/slide" Target="/ppt/slides/slide1.xml" Id="R671118d27b4642c8" /><Relationship Type="http://schemas.openxmlformats.org/officeDocument/2006/relationships/slide" Target="/ppt/slides/slide2.xml" Id="R72d6f62a50134b1f" /><Relationship Type="http://schemas.openxmlformats.org/officeDocument/2006/relationships/slide" Target="/ppt/slides/slide3.xml" Id="R2f6d3b09d9d2429e" /><Relationship Type="http://schemas.openxmlformats.org/officeDocument/2006/relationships/slide" Target="/ppt/slides/slide4.xml" Id="R8f89c8f811974e34" /><Relationship Type="http://schemas.openxmlformats.org/officeDocument/2006/relationships/slide" Target="/ppt/slides/slide5.xml" Id="R935050a9f7534427" /><Relationship Type="http://schemas.openxmlformats.org/officeDocument/2006/relationships/slide" Target="/ppt/slides/slide6.xml" Id="R80f51ce64d914cdd" /><Relationship Type="http://schemas.openxmlformats.org/officeDocument/2006/relationships/slide" Target="/ppt/slides/slide7.xml" Id="R77a466ae11bd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841533266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1b8f6e93242d8" /><Relationship Type="http://schemas.openxmlformats.org/officeDocument/2006/relationships/theme" Target="/ppt/slideMasters/theme/theme1.xml" Id="R6c2ebce2aa15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1b8f6e93242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d510b62e1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dc423bf1a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3ab0d35e942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106930490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9e67f20d7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a36c544da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e5865655c43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FASS HOLDING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158 835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1 429 402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 STRAND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926 416 871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FASS HOLDING AS</a:t>
            </a:r>
          </a:p>
        </p:txBody>
      </p:sp>
    </p:spTree>
  </p:cSld>
  <p:clrMapOvr>
    <a:masterClrMapping xmlns:a="http://schemas.openxmlformats.org/drawingml/2006/main"/>
  </p:clrMapOvr>
</p:sld>
</file>