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d45c8e99840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fa57421a24f02"/>
  </p:sldMasterIdLst>
  <p:sldIdLst>
    <p:sldId xmlns:r="http://schemas.openxmlformats.org/officeDocument/2006/relationships" id="256" r:id="R3bad979835464da0"/>
    <p:sldId xmlns:r="http://schemas.openxmlformats.org/officeDocument/2006/relationships" id="257" r:id="R8f81baa9e53346ae"/>
    <p:sldId xmlns:r="http://schemas.openxmlformats.org/officeDocument/2006/relationships" id="258" r:id="R593fcdc760944d27"/>
    <p:sldId xmlns:r="http://schemas.openxmlformats.org/officeDocument/2006/relationships" id="259" r:id="R068bb78853bd4e73"/>
    <p:sldId xmlns:r="http://schemas.openxmlformats.org/officeDocument/2006/relationships" id="260" r:id="R185cc70c18554805"/>
    <p:sldId xmlns:r="http://schemas.openxmlformats.org/officeDocument/2006/relationships" id="261" r:id="R344d7107339d456c"/>
    <p:sldId xmlns:r="http://schemas.openxmlformats.org/officeDocument/2006/relationships" id="262" r:id="Rf2b1bca6587245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fa57421a24f02" /><Relationship Type="http://schemas.openxmlformats.org/officeDocument/2006/relationships/slide" Target="/ppt/slides/slide1.xml" Id="R3bad979835464da0" /><Relationship Type="http://schemas.openxmlformats.org/officeDocument/2006/relationships/slide" Target="/ppt/slides/slide2.xml" Id="R8f81baa9e53346ae" /><Relationship Type="http://schemas.openxmlformats.org/officeDocument/2006/relationships/slide" Target="/ppt/slides/slide3.xml" Id="R593fcdc760944d27" /><Relationship Type="http://schemas.openxmlformats.org/officeDocument/2006/relationships/slide" Target="/ppt/slides/slide4.xml" Id="R068bb78853bd4e73" /><Relationship Type="http://schemas.openxmlformats.org/officeDocument/2006/relationships/slide" Target="/ppt/slides/slide5.xml" Id="R185cc70c18554805" /><Relationship Type="http://schemas.openxmlformats.org/officeDocument/2006/relationships/slide" Target="/ppt/slides/slide6.xml" Id="R344d7107339d456c" /><Relationship Type="http://schemas.openxmlformats.org/officeDocument/2006/relationships/slide" Target="/ppt/slides/slide7.xml" Id="Rf2b1bca6587245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57bbf15fc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7b5d786f141f6" /><Relationship Type="http://schemas.openxmlformats.org/officeDocument/2006/relationships/theme" Target="/ppt/slideMasters/theme/theme1.xml" Id="R790ef944f7cf4b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7b5d786f141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af1ce029d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a6c7ba50e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e534c78a64d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3defbecf1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079dc95404c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7fa65488945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d84ff051744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FUNDINGPARTNER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FUNDINGPARTNER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65 305 481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65 847 950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EAGLE CAPITAL AS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SCHIBSTED TILLVÄXTMEDIER AB  –  18,5 %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DNB VENTURES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LOBSTER MANAGEMENT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STRATEL AS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STARTUPLAB FOUNDERS FUND II AS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