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60fde118d744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763779198c4509"/>
  </p:sldMasterIdLst>
  <p:sldIdLst>
    <p:sldId xmlns:r="http://schemas.openxmlformats.org/officeDocument/2006/relationships" id="256" r:id="R80f848fca907419d"/>
    <p:sldId xmlns:r="http://schemas.openxmlformats.org/officeDocument/2006/relationships" id="257" r:id="Read0641d87694366"/>
    <p:sldId xmlns:r="http://schemas.openxmlformats.org/officeDocument/2006/relationships" id="258" r:id="R5cec1f627b2742de"/>
    <p:sldId xmlns:r="http://schemas.openxmlformats.org/officeDocument/2006/relationships" id="259" r:id="R6f02a171f8d24cc7"/>
    <p:sldId xmlns:r="http://schemas.openxmlformats.org/officeDocument/2006/relationships" id="260" r:id="R7836779b7fca478c"/>
    <p:sldId xmlns:r="http://schemas.openxmlformats.org/officeDocument/2006/relationships" id="261" r:id="Rd58e4cfa380c48f3"/>
    <p:sldId xmlns:r="http://schemas.openxmlformats.org/officeDocument/2006/relationships" id="262" r:id="R02304b0de35844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763779198c4509" /><Relationship Type="http://schemas.openxmlformats.org/officeDocument/2006/relationships/slide" Target="/ppt/slides/slide1.xml" Id="R80f848fca907419d" /><Relationship Type="http://schemas.openxmlformats.org/officeDocument/2006/relationships/slide" Target="/ppt/slides/slide2.xml" Id="Read0641d87694366" /><Relationship Type="http://schemas.openxmlformats.org/officeDocument/2006/relationships/slide" Target="/ppt/slides/slide3.xml" Id="R5cec1f627b2742de" /><Relationship Type="http://schemas.openxmlformats.org/officeDocument/2006/relationships/slide" Target="/ppt/slides/slide4.xml" Id="R6f02a171f8d24cc7" /><Relationship Type="http://schemas.openxmlformats.org/officeDocument/2006/relationships/slide" Target="/ppt/slides/slide5.xml" Id="R7836779b7fca478c" /><Relationship Type="http://schemas.openxmlformats.org/officeDocument/2006/relationships/slide" Target="/ppt/slides/slide6.xml" Id="Rd58e4cfa380c48f3" /><Relationship Type="http://schemas.openxmlformats.org/officeDocument/2006/relationships/slide" Target="/ppt/slides/slide7.xml" Id="R02304b0de35844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dd67bbcf9f4f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ac40bbc764717" /><Relationship Type="http://schemas.openxmlformats.org/officeDocument/2006/relationships/theme" Target="/ppt/slideMasters/theme/theme1.xml" Id="R54c735f610df48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1ac40bbc7647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c138d72374e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1230260574d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22c97aad641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3d89114dd41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07bd79b644f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073304fac47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f0349c47a4b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STEINSVIKVÅGEN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STEINSVIKVÅGEN EIENDOM AS ble etablert [år] og holder til i Bø I Vesterålen.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895 476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1 093 183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2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8470 Bø I Vesterålen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926 410 539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