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d814f4fda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691cb17174bf8"/>
  </p:sldMasterIdLst>
  <p:sldIdLst>
    <p:sldId xmlns:r="http://schemas.openxmlformats.org/officeDocument/2006/relationships" id="256" r:id="R61ea65ff8d3e4a25"/>
    <p:sldId xmlns:r="http://schemas.openxmlformats.org/officeDocument/2006/relationships" id="257" r:id="Rdbf98beb36384a6c"/>
    <p:sldId xmlns:r="http://schemas.openxmlformats.org/officeDocument/2006/relationships" id="258" r:id="R7dffac4881504ba2"/>
    <p:sldId xmlns:r="http://schemas.openxmlformats.org/officeDocument/2006/relationships" id="259" r:id="R25dc1cffb70741a6"/>
    <p:sldId xmlns:r="http://schemas.openxmlformats.org/officeDocument/2006/relationships" id="260" r:id="Rfddaacaefff140dd"/>
    <p:sldId xmlns:r="http://schemas.openxmlformats.org/officeDocument/2006/relationships" id="261" r:id="R48f2c67ca1fa4994"/>
    <p:sldId xmlns:r="http://schemas.openxmlformats.org/officeDocument/2006/relationships" id="262" r:id="R8e7c99d1206448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691cb17174bf8" /><Relationship Type="http://schemas.openxmlformats.org/officeDocument/2006/relationships/slide" Target="/ppt/slides/slide1.xml" Id="R61ea65ff8d3e4a25" /><Relationship Type="http://schemas.openxmlformats.org/officeDocument/2006/relationships/slide" Target="/ppt/slides/slide2.xml" Id="Rdbf98beb36384a6c" /><Relationship Type="http://schemas.openxmlformats.org/officeDocument/2006/relationships/slide" Target="/ppt/slides/slide3.xml" Id="R7dffac4881504ba2" /><Relationship Type="http://schemas.openxmlformats.org/officeDocument/2006/relationships/slide" Target="/ppt/slides/slide4.xml" Id="R25dc1cffb70741a6" /><Relationship Type="http://schemas.openxmlformats.org/officeDocument/2006/relationships/slide" Target="/ppt/slides/slide5.xml" Id="Rfddaacaefff140dd" /><Relationship Type="http://schemas.openxmlformats.org/officeDocument/2006/relationships/slide" Target="/ppt/slides/slide6.xml" Id="R48f2c67ca1fa4994" /><Relationship Type="http://schemas.openxmlformats.org/officeDocument/2006/relationships/slide" Target="/ppt/slides/slide7.xml" Id="R8e7c99d1206448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49da39deb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40b8a728d4751" /><Relationship Type="http://schemas.openxmlformats.org/officeDocument/2006/relationships/theme" Target="/ppt/slideMasters/theme/theme1.xml" Id="R270024b3e645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40b8a728d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24e49a633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d6274bbe8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de25a735b40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630976811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b2df5a52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45f29a9245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55b6c788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 ELEN MARIE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SOURISSEAU MELANIE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ECHENIQUE DELPHINE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