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fee13f40c4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c0b3987e4434c"/>
  </p:sldMasterIdLst>
  <p:sldIdLst>
    <p:sldId xmlns:r="http://schemas.openxmlformats.org/officeDocument/2006/relationships" id="256" r:id="R21d8f7fdaec14862"/>
    <p:sldId xmlns:r="http://schemas.openxmlformats.org/officeDocument/2006/relationships" id="257" r:id="R4c6d9edf10eb4004"/>
    <p:sldId xmlns:r="http://schemas.openxmlformats.org/officeDocument/2006/relationships" id="258" r:id="R7b27732706634d2b"/>
    <p:sldId xmlns:r="http://schemas.openxmlformats.org/officeDocument/2006/relationships" id="259" r:id="R9d03a096bcb64cec"/>
    <p:sldId xmlns:r="http://schemas.openxmlformats.org/officeDocument/2006/relationships" id="260" r:id="R7bf55ff75356400c"/>
    <p:sldId xmlns:r="http://schemas.openxmlformats.org/officeDocument/2006/relationships" id="261" r:id="R4fb22d202e37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c0b3987e4434c" /><Relationship Type="http://schemas.openxmlformats.org/officeDocument/2006/relationships/slide" Target="/ppt/slides/slide1.xml" Id="R21d8f7fdaec14862" /><Relationship Type="http://schemas.openxmlformats.org/officeDocument/2006/relationships/slide" Target="/ppt/slides/slide2.xml" Id="R4c6d9edf10eb4004" /><Relationship Type="http://schemas.openxmlformats.org/officeDocument/2006/relationships/slide" Target="/ppt/slides/slide3.xml" Id="R7b27732706634d2b" /><Relationship Type="http://schemas.openxmlformats.org/officeDocument/2006/relationships/slide" Target="/ppt/slides/slide4.xml" Id="R9d03a096bcb64cec" /><Relationship Type="http://schemas.openxmlformats.org/officeDocument/2006/relationships/slide" Target="/ppt/slides/slide5.xml" Id="R7bf55ff75356400c" /><Relationship Type="http://schemas.openxmlformats.org/officeDocument/2006/relationships/slide" Target="/ppt/slides/slide6.xml" Id="R4fb22d202e37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67d909287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c1e203dd84b45" /><Relationship Type="http://schemas.openxmlformats.org/officeDocument/2006/relationships/theme" Target="/ppt/slideMasters/theme/theme1.xml" Id="R320bfc656a2b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c1e203dd8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aa9d2ee5b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f4d6582e2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d5c527c3a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6375d665b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0aca03e74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4727b39a4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JVM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JVM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VIDAR HURRØD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926 409 948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JVM HOLDING AS</a:t>
            </a:r>
          </a:p>
        </p:txBody>
      </p:sp>
    </p:spTree>
  </p:cSld>
  <p:clrMapOvr>
    <a:masterClrMapping xmlns:a="http://schemas.openxmlformats.org/drawingml/2006/main"/>
  </p:clrMapOvr>
</p:sld>
</file>