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06416a847b47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7a4ee054384af5"/>
  </p:sldMasterIdLst>
  <p:sldIdLst>
    <p:sldId xmlns:r="http://schemas.openxmlformats.org/officeDocument/2006/relationships" id="256" r:id="R29011744729c4abf"/>
    <p:sldId xmlns:r="http://schemas.openxmlformats.org/officeDocument/2006/relationships" id="257" r:id="R98f161b6afdd4b73"/>
    <p:sldId xmlns:r="http://schemas.openxmlformats.org/officeDocument/2006/relationships" id="258" r:id="R2be4bc984ce04af2"/>
    <p:sldId xmlns:r="http://schemas.openxmlformats.org/officeDocument/2006/relationships" id="259" r:id="R1c97b5513b9842ee"/>
    <p:sldId xmlns:r="http://schemas.openxmlformats.org/officeDocument/2006/relationships" id="260" r:id="Rc161a4546f494724"/>
    <p:sldId xmlns:r="http://schemas.openxmlformats.org/officeDocument/2006/relationships" id="261" r:id="Rf74f4abc823746be"/>
    <p:sldId xmlns:r="http://schemas.openxmlformats.org/officeDocument/2006/relationships" id="262" r:id="R3296d42bb7a540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a4ee054384af5" /><Relationship Type="http://schemas.openxmlformats.org/officeDocument/2006/relationships/slide" Target="/ppt/slides/slide1.xml" Id="R29011744729c4abf" /><Relationship Type="http://schemas.openxmlformats.org/officeDocument/2006/relationships/slide" Target="/ppt/slides/slide2.xml" Id="R98f161b6afdd4b73" /><Relationship Type="http://schemas.openxmlformats.org/officeDocument/2006/relationships/slide" Target="/ppt/slides/slide3.xml" Id="R2be4bc984ce04af2" /><Relationship Type="http://schemas.openxmlformats.org/officeDocument/2006/relationships/slide" Target="/ppt/slides/slide4.xml" Id="R1c97b5513b9842ee" /><Relationship Type="http://schemas.openxmlformats.org/officeDocument/2006/relationships/slide" Target="/ppt/slides/slide5.xml" Id="Rc161a4546f494724" /><Relationship Type="http://schemas.openxmlformats.org/officeDocument/2006/relationships/slide" Target="/ppt/slides/slide6.xml" Id="Rf74f4abc823746be" /><Relationship Type="http://schemas.openxmlformats.org/officeDocument/2006/relationships/slide" Target="/ppt/slides/slide7.xml" Id="R3296d42bb7a540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fd9a0fd0c42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b763fc0dd4809" /><Relationship Type="http://schemas.openxmlformats.org/officeDocument/2006/relationships/theme" Target="/ppt/slideMasters/theme/theme1.xml" Id="R0f74c5b43c5d4a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b763fc0dd48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50bbde1dc4d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0c6adc8b548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528a6e61b41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9e158a63e49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81a64219f4f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1973c96c342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086cc2cf447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