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0f8a85c04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2c4378e3f4f6c"/>
  </p:sldMasterIdLst>
  <p:sldIdLst>
    <p:sldId xmlns:r="http://schemas.openxmlformats.org/officeDocument/2006/relationships" id="256" r:id="R6c531ea24c9a4310"/>
    <p:sldId xmlns:r="http://schemas.openxmlformats.org/officeDocument/2006/relationships" id="257" r:id="Rfccae994eda6473a"/>
    <p:sldId xmlns:r="http://schemas.openxmlformats.org/officeDocument/2006/relationships" id="258" r:id="R01dc2eea925f464f"/>
    <p:sldId xmlns:r="http://schemas.openxmlformats.org/officeDocument/2006/relationships" id="259" r:id="Reb439ce46df142b4"/>
    <p:sldId xmlns:r="http://schemas.openxmlformats.org/officeDocument/2006/relationships" id="260" r:id="Rdf318cce11b24e67"/>
    <p:sldId xmlns:r="http://schemas.openxmlformats.org/officeDocument/2006/relationships" id="261" r:id="Rc90a911fba8a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2c4378e3f4f6c" /><Relationship Type="http://schemas.openxmlformats.org/officeDocument/2006/relationships/slide" Target="/ppt/slides/slide1.xml" Id="R6c531ea24c9a4310" /><Relationship Type="http://schemas.openxmlformats.org/officeDocument/2006/relationships/slide" Target="/ppt/slides/slide2.xml" Id="Rfccae994eda6473a" /><Relationship Type="http://schemas.openxmlformats.org/officeDocument/2006/relationships/slide" Target="/ppt/slides/slide3.xml" Id="R01dc2eea925f464f" /><Relationship Type="http://schemas.openxmlformats.org/officeDocument/2006/relationships/slide" Target="/ppt/slides/slide4.xml" Id="Reb439ce46df142b4" /><Relationship Type="http://schemas.openxmlformats.org/officeDocument/2006/relationships/slide" Target="/ppt/slides/slide5.xml" Id="Rdf318cce11b24e67" /><Relationship Type="http://schemas.openxmlformats.org/officeDocument/2006/relationships/slide" Target="/ppt/slides/slide6.xml" Id="Rc90a911fba8a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83fddc653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42b2ad0524a79" /><Relationship Type="http://schemas.openxmlformats.org/officeDocument/2006/relationships/theme" Target="/ppt/slideMasters/theme/theme1.xml" Id="R3462aed37941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942b2ad052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3e593d5a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19460fa1e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daf11a5c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3731fa532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590684cf4a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a3c4ddec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