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d466357f264d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c058033e9a43bf"/>
  </p:sldMasterIdLst>
  <p:sldIdLst>
    <p:sldId xmlns:r="http://schemas.openxmlformats.org/officeDocument/2006/relationships" id="256" r:id="R7c2215f5f367485a"/>
    <p:sldId xmlns:r="http://schemas.openxmlformats.org/officeDocument/2006/relationships" id="257" r:id="Ra96722834c0c43a8"/>
    <p:sldId xmlns:r="http://schemas.openxmlformats.org/officeDocument/2006/relationships" id="258" r:id="R70cedd3752744b91"/>
    <p:sldId xmlns:r="http://schemas.openxmlformats.org/officeDocument/2006/relationships" id="259" r:id="Rf72dcca720ed439a"/>
    <p:sldId xmlns:r="http://schemas.openxmlformats.org/officeDocument/2006/relationships" id="260" r:id="R0184f1af72034846"/>
    <p:sldId xmlns:r="http://schemas.openxmlformats.org/officeDocument/2006/relationships" id="261" r:id="R4b603bb47d0b4875"/>
    <p:sldId xmlns:r="http://schemas.openxmlformats.org/officeDocument/2006/relationships" id="262" r:id="R374dceec3abb49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c058033e9a43bf" /><Relationship Type="http://schemas.openxmlformats.org/officeDocument/2006/relationships/slide" Target="/ppt/slides/slide1.xml" Id="R7c2215f5f367485a" /><Relationship Type="http://schemas.openxmlformats.org/officeDocument/2006/relationships/slide" Target="/ppt/slides/slide2.xml" Id="Ra96722834c0c43a8" /><Relationship Type="http://schemas.openxmlformats.org/officeDocument/2006/relationships/slide" Target="/ppt/slides/slide3.xml" Id="R70cedd3752744b91" /><Relationship Type="http://schemas.openxmlformats.org/officeDocument/2006/relationships/slide" Target="/ppt/slides/slide4.xml" Id="Rf72dcca720ed439a" /><Relationship Type="http://schemas.openxmlformats.org/officeDocument/2006/relationships/slide" Target="/ppt/slides/slide5.xml" Id="R0184f1af72034846" /><Relationship Type="http://schemas.openxmlformats.org/officeDocument/2006/relationships/slide" Target="/ppt/slides/slide6.xml" Id="R4b603bb47d0b4875" /><Relationship Type="http://schemas.openxmlformats.org/officeDocument/2006/relationships/slide" Target="/ppt/slides/slide7.xml" Id="R374dceec3abb49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7dcf2868db4c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035bbf1694f3d" /><Relationship Type="http://schemas.openxmlformats.org/officeDocument/2006/relationships/theme" Target="/ppt/slideMasters/theme/theme1.xml" Id="Rf03a8b32e8b941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9035bbf1694f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fec991cf04d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162e8396942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b981cd61444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4c52be89141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8e880dc99747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c0d01702f84c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1a4c69fda48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TGV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TGV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TGV UTVIKLING AS ble etablert [år] og holder til i Sarpsborg.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TGV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TGV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TGV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2 508 749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739 223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572 475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613 773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1 251 921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TGV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BERGAN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TGV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Roald Amundsens gate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1707 Sarpsborg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926 403 249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TGV UTVIKLING AS</a:t>
            </a:r>
          </a:p>
        </p:txBody>
      </p:sp>
    </p:spTree>
  </p:cSld>
  <p:clrMapOvr>
    <a:masterClrMapping xmlns:a="http://schemas.openxmlformats.org/drawingml/2006/main"/>
  </p:clrMapOvr>
</p:sld>
</file>