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f71d4641cb40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4b131f57174358"/>
  </p:sldMasterIdLst>
  <p:sldIdLst>
    <p:sldId xmlns:r="http://schemas.openxmlformats.org/officeDocument/2006/relationships" id="256" r:id="R6f120f670b914cb6"/>
    <p:sldId xmlns:r="http://schemas.openxmlformats.org/officeDocument/2006/relationships" id="257" r:id="Rcdb1472b89ad4dbf"/>
    <p:sldId xmlns:r="http://schemas.openxmlformats.org/officeDocument/2006/relationships" id="258" r:id="R58c32fa671d54a4d"/>
    <p:sldId xmlns:r="http://schemas.openxmlformats.org/officeDocument/2006/relationships" id="259" r:id="Re5c18f0fcc7947c4"/>
    <p:sldId xmlns:r="http://schemas.openxmlformats.org/officeDocument/2006/relationships" id="260" r:id="R77816e682a1e4671"/>
    <p:sldId xmlns:r="http://schemas.openxmlformats.org/officeDocument/2006/relationships" id="261" r:id="R1fb3d6ec68ff49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4b131f57174358" /><Relationship Type="http://schemas.openxmlformats.org/officeDocument/2006/relationships/slide" Target="/ppt/slides/slide1.xml" Id="R6f120f670b914cb6" /><Relationship Type="http://schemas.openxmlformats.org/officeDocument/2006/relationships/slide" Target="/ppt/slides/slide2.xml" Id="Rcdb1472b89ad4dbf" /><Relationship Type="http://schemas.openxmlformats.org/officeDocument/2006/relationships/slide" Target="/ppt/slides/slide3.xml" Id="R58c32fa671d54a4d" /><Relationship Type="http://schemas.openxmlformats.org/officeDocument/2006/relationships/slide" Target="/ppt/slides/slide4.xml" Id="Re5c18f0fcc7947c4" /><Relationship Type="http://schemas.openxmlformats.org/officeDocument/2006/relationships/slide" Target="/ppt/slides/slide5.xml" Id="R77816e682a1e4671" /><Relationship Type="http://schemas.openxmlformats.org/officeDocument/2006/relationships/slide" Target="/ppt/slides/slide6.xml" Id="R1fb3d6ec68ff49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3d695c377b4a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5775ab02e4c81" /><Relationship Type="http://schemas.openxmlformats.org/officeDocument/2006/relationships/theme" Target="/ppt/slideMasters/theme/theme1.xml" Id="R80e57a4afcae41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c5775ab02e4c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edc547d6340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fd4eba44c4a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95cf8a1a24e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81afe731f42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b6942d85944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c2d360ba24a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CAV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AJER VERPE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Nordbøvegen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926 401 823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CAV AS</a:t>
            </a:r>
          </a:p>
        </p:txBody>
      </p:sp>
    </p:spTree>
  </p:cSld>
  <p:clrMapOvr>
    <a:masterClrMapping xmlns:a="http://schemas.openxmlformats.org/drawingml/2006/main"/>
  </p:clrMapOvr>
</p:sld>
</file>