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113fec2f1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27784098b4aac"/>
  </p:sldMasterIdLst>
  <p:sldIdLst>
    <p:sldId xmlns:r="http://schemas.openxmlformats.org/officeDocument/2006/relationships" id="256" r:id="Rc54b204930554251"/>
    <p:sldId xmlns:r="http://schemas.openxmlformats.org/officeDocument/2006/relationships" id="257" r:id="Rb7c2c9718660450b"/>
    <p:sldId xmlns:r="http://schemas.openxmlformats.org/officeDocument/2006/relationships" id="258" r:id="Rc81a2e15722145f6"/>
    <p:sldId xmlns:r="http://schemas.openxmlformats.org/officeDocument/2006/relationships" id="259" r:id="R391c3aeaf97f410f"/>
    <p:sldId xmlns:r="http://schemas.openxmlformats.org/officeDocument/2006/relationships" id="260" r:id="R29750da00bbd4f04"/>
    <p:sldId xmlns:r="http://schemas.openxmlformats.org/officeDocument/2006/relationships" id="261" r:id="R0dc0cf3551bd4a8a"/>
    <p:sldId xmlns:r="http://schemas.openxmlformats.org/officeDocument/2006/relationships" id="262" r:id="R420f72238f87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27784098b4aac" /><Relationship Type="http://schemas.openxmlformats.org/officeDocument/2006/relationships/slide" Target="/ppt/slides/slide1.xml" Id="Rc54b204930554251" /><Relationship Type="http://schemas.openxmlformats.org/officeDocument/2006/relationships/slide" Target="/ppt/slides/slide2.xml" Id="Rb7c2c9718660450b" /><Relationship Type="http://schemas.openxmlformats.org/officeDocument/2006/relationships/slide" Target="/ppt/slides/slide3.xml" Id="Rc81a2e15722145f6" /><Relationship Type="http://schemas.openxmlformats.org/officeDocument/2006/relationships/slide" Target="/ppt/slides/slide4.xml" Id="R391c3aeaf97f410f" /><Relationship Type="http://schemas.openxmlformats.org/officeDocument/2006/relationships/slide" Target="/ppt/slides/slide5.xml" Id="R29750da00bbd4f04" /><Relationship Type="http://schemas.openxmlformats.org/officeDocument/2006/relationships/slide" Target="/ppt/slides/slide6.xml" Id="R0dc0cf3551bd4a8a" /><Relationship Type="http://schemas.openxmlformats.org/officeDocument/2006/relationships/slide" Target="/ppt/slides/slide7.xml" Id="R420f72238f87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0f408cadc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0d4c644b44b1" /><Relationship Type="http://schemas.openxmlformats.org/officeDocument/2006/relationships/theme" Target="/ppt/slideMasters/theme/theme1.xml" Id="R36ecc968b582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d0d4c644b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85cdd2d1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b2619bd2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6244e6ff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af098bc6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f84c70db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b13af731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bc6768b0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HØGEHAUG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HØGEHAUG EIENDOM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124 908 649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130 918 490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Dråpen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HØGEHAUG EIENDOM AS</a:t>
            </a:r>
          </a:p>
        </p:txBody>
      </p:sp>
    </p:spTree>
  </p:cSld>
  <p:clrMapOvr>
    <a:masterClrMapping xmlns:a="http://schemas.openxmlformats.org/drawingml/2006/main"/>
  </p:clrMapOvr>
</p:sld>
</file>