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49b64531e849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606a9fcc5a4faa"/>
  </p:sldMasterIdLst>
  <p:sldIdLst>
    <p:sldId xmlns:r="http://schemas.openxmlformats.org/officeDocument/2006/relationships" id="256" r:id="Reef124b4b5324904"/>
    <p:sldId xmlns:r="http://schemas.openxmlformats.org/officeDocument/2006/relationships" id="257" r:id="Rf32512224eee4b02"/>
    <p:sldId xmlns:r="http://schemas.openxmlformats.org/officeDocument/2006/relationships" id="258" r:id="R727c0dccc1f54885"/>
    <p:sldId xmlns:r="http://schemas.openxmlformats.org/officeDocument/2006/relationships" id="259" r:id="Rc99da71ac36b4dba"/>
    <p:sldId xmlns:r="http://schemas.openxmlformats.org/officeDocument/2006/relationships" id="260" r:id="R8927cbb14b824c11"/>
    <p:sldId xmlns:r="http://schemas.openxmlformats.org/officeDocument/2006/relationships" id="261" r:id="Ra5f8c8dde0474e09"/>
    <p:sldId xmlns:r="http://schemas.openxmlformats.org/officeDocument/2006/relationships" id="262" r:id="Rfd7062cdb94343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606a9fcc5a4faa" /><Relationship Type="http://schemas.openxmlformats.org/officeDocument/2006/relationships/slide" Target="/ppt/slides/slide1.xml" Id="Reef124b4b5324904" /><Relationship Type="http://schemas.openxmlformats.org/officeDocument/2006/relationships/slide" Target="/ppt/slides/slide2.xml" Id="Rf32512224eee4b02" /><Relationship Type="http://schemas.openxmlformats.org/officeDocument/2006/relationships/slide" Target="/ppt/slides/slide3.xml" Id="R727c0dccc1f54885" /><Relationship Type="http://schemas.openxmlformats.org/officeDocument/2006/relationships/slide" Target="/ppt/slides/slide4.xml" Id="Rc99da71ac36b4dba" /><Relationship Type="http://schemas.openxmlformats.org/officeDocument/2006/relationships/slide" Target="/ppt/slides/slide5.xml" Id="R8927cbb14b824c11" /><Relationship Type="http://schemas.openxmlformats.org/officeDocument/2006/relationships/slide" Target="/ppt/slides/slide6.xml" Id="Ra5f8c8dde0474e09" /><Relationship Type="http://schemas.openxmlformats.org/officeDocument/2006/relationships/slide" Target="/ppt/slides/slide7.xml" Id="Rfd7062cdb94343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95084c62e34a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2e122add7498a" /><Relationship Type="http://schemas.openxmlformats.org/officeDocument/2006/relationships/theme" Target="/ppt/slideMasters/theme/theme1.xml" Id="R7e5dd592db634d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12e122add749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5e1f218e04f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a4797e32841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6f370674b4d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9c6bd282b41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47e23fd6e44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28a0c4dde4c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610f5d6774d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BORGE MASKIN OG LANDBRUK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MASKIN OG LANDBRUK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 MASKIN OG LANDBRUK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MASKIN OG LANDBRUK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MASKIN OG LANDBRUK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MASKIN OG LANDBRUK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3 696 363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804 992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618 609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911 725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1 756 665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MASKIN OG LANDBRUK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ERIK BORGE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MASKIN OG LANDBRUK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Borreveien 77B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3186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926 376 705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MASKIN OG LANDBRUK AS</a:t>
            </a:r>
          </a:p>
        </p:txBody>
      </p:sp>
    </p:spTree>
  </p:cSld>
  <p:clrMapOvr>
    <a:masterClrMapping xmlns:a="http://schemas.openxmlformats.org/drawingml/2006/main"/>
  </p:clrMapOvr>
</p:sld>
</file>