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5c70d90421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e9175d10d94973"/>
  </p:sldMasterIdLst>
  <p:sldIdLst>
    <p:sldId xmlns:r="http://schemas.openxmlformats.org/officeDocument/2006/relationships" id="256" r:id="Rab162cb56c3249d0"/>
    <p:sldId xmlns:r="http://schemas.openxmlformats.org/officeDocument/2006/relationships" id="257" r:id="Rbec72db256b74d44"/>
    <p:sldId xmlns:r="http://schemas.openxmlformats.org/officeDocument/2006/relationships" id="258" r:id="R5ff7bb728a9449fa"/>
    <p:sldId xmlns:r="http://schemas.openxmlformats.org/officeDocument/2006/relationships" id="259" r:id="R03615bf0d48c4463"/>
    <p:sldId xmlns:r="http://schemas.openxmlformats.org/officeDocument/2006/relationships" id="260" r:id="Rb5df352d04ca4715"/>
    <p:sldId xmlns:r="http://schemas.openxmlformats.org/officeDocument/2006/relationships" id="261" r:id="R57c5fc371ddd4a07"/>
    <p:sldId xmlns:r="http://schemas.openxmlformats.org/officeDocument/2006/relationships" id="262" r:id="R98e1b147ed9b44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9175d10d94973" /><Relationship Type="http://schemas.openxmlformats.org/officeDocument/2006/relationships/slide" Target="/ppt/slides/slide1.xml" Id="Rab162cb56c3249d0" /><Relationship Type="http://schemas.openxmlformats.org/officeDocument/2006/relationships/slide" Target="/ppt/slides/slide2.xml" Id="Rbec72db256b74d44" /><Relationship Type="http://schemas.openxmlformats.org/officeDocument/2006/relationships/slide" Target="/ppt/slides/slide3.xml" Id="R5ff7bb728a9449fa" /><Relationship Type="http://schemas.openxmlformats.org/officeDocument/2006/relationships/slide" Target="/ppt/slides/slide4.xml" Id="R03615bf0d48c4463" /><Relationship Type="http://schemas.openxmlformats.org/officeDocument/2006/relationships/slide" Target="/ppt/slides/slide5.xml" Id="Rb5df352d04ca4715" /><Relationship Type="http://schemas.openxmlformats.org/officeDocument/2006/relationships/slide" Target="/ppt/slides/slide6.xml" Id="R57c5fc371ddd4a07" /><Relationship Type="http://schemas.openxmlformats.org/officeDocument/2006/relationships/slide" Target="/ppt/slides/slide7.xml" Id="R98e1b147ed9b44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f06a9f04843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285dda9114827" /><Relationship Type="http://schemas.openxmlformats.org/officeDocument/2006/relationships/theme" Target="/ppt/slideMasters/theme/theme1.xml" Id="R0feb3675eb5542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1285dda911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e6efbd10b44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796aff75442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661730bf8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5d7e11a64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6fdd32dce45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6c8242f5542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9aac8062744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−127 499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4 741 075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36 174 402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36 363 679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CHARLOTTE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Tyslevveien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926 375 342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