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f6dfa136e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cc0604ac84f61"/>
  </p:sldMasterIdLst>
  <p:sldIdLst>
    <p:sldId xmlns:r="http://schemas.openxmlformats.org/officeDocument/2006/relationships" id="256" r:id="Rdae222cf545e489e"/>
    <p:sldId xmlns:r="http://schemas.openxmlformats.org/officeDocument/2006/relationships" id="257" r:id="R5e1d62b6617c4fba"/>
    <p:sldId xmlns:r="http://schemas.openxmlformats.org/officeDocument/2006/relationships" id="258" r:id="R011644f63656483a"/>
    <p:sldId xmlns:r="http://schemas.openxmlformats.org/officeDocument/2006/relationships" id="259" r:id="R9263e61b59d8424c"/>
    <p:sldId xmlns:r="http://schemas.openxmlformats.org/officeDocument/2006/relationships" id="260" r:id="R5f5adbb22354400a"/>
    <p:sldId xmlns:r="http://schemas.openxmlformats.org/officeDocument/2006/relationships" id="261" r:id="Rc000131800404c3b"/>
    <p:sldId xmlns:r="http://schemas.openxmlformats.org/officeDocument/2006/relationships" id="262" r:id="R59392b483fcb40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cc0604ac84f61" /><Relationship Type="http://schemas.openxmlformats.org/officeDocument/2006/relationships/slide" Target="/ppt/slides/slide1.xml" Id="Rdae222cf545e489e" /><Relationship Type="http://schemas.openxmlformats.org/officeDocument/2006/relationships/slide" Target="/ppt/slides/slide2.xml" Id="R5e1d62b6617c4fba" /><Relationship Type="http://schemas.openxmlformats.org/officeDocument/2006/relationships/slide" Target="/ppt/slides/slide3.xml" Id="R011644f63656483a" /><Relationship Type="http://schemas.openxmlformats.org/officeDocument/2006/relationships/slide" Target="/ppt/slides/slide4.xml" Id="R9263e61b59d8424c" /><Relationship Type="http://schemas.openxmlformats.org/officeDocument/2006/relationships/slide" Target="/ppt/slides/slide5.xml" Id="R5f5adbb22354400a" /><Relationship Type="http://schemas.openxmlformats.org/officeDocument/2006/relationships/slide" Target="/ppt/slides/slide6.xml" Id="Rc000131800404c3b" /><Relationship Type="http://schemas.openxmlformats.org/officeDocument/2006/relationships/slide" Target="/ppt/slides/slide7.xml" Id="R59392b483fcb40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f91f85e80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8301ea0584491" /><Relationship Type="http://schemas.openxmlformats.org/officeDocument/2006/relationships/theme" Target="/ppt/slideMasters/theme/theme1.xml" Id="Ra192dccb0b94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8301ea058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d6c0406ab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fed7c1c50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e7cf2ba1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b1bc961c2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abdcf7d4246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bd0330bab4d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14be0fb3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QVITRE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QVITRE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2 826 189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1 210 009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TUSBERG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33C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926 370 782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QVITRE AS</a:t>
            </a:r>
          </a:p>
        </p:txBody>
      </p:sp>
    </p:spTree>
  </p:cSld>
  <p:clrMapOvr>
    <a:masterClrMapping xmlns:a="http://schemas.openxmlformats.org/drawingml/2006/main"/>
  </p:clrMapOvr>
</p:sld>
</file>