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742b78d6a442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b26e97047b4198"/>
  </p:sldMasterIdLst>
  <p:sldIdLst>
    <p:sldId xmlns:r="http://schemas.openxmlformats.org/officeDocument/2006/relationships" id="256" r:id="Ra04f86125c694013"/>
    <p:sldId xmlns:r="http://schemas.openxmlformats.org/officeDocument/2006/relationships" id="257" r:id="Re0ae78e735be4f3d"/>
    <p:sldId xmlns:r="http://schemas.openxmlformats.org/officeDocument/2006/relationships" id="258" r:id="R5e21a5451c524702"/>
    <p:sldId xmlns:r="http://schemas.openxmlformats.org/officeDocument/2006/relationships" id="259" r:id="R20910c49a1004deb"/>
    <p:sldId xmlns:r="http://schemas.openxmlformats.org/officeDocument/2006/relationships" id="260" r:id="R71c6c3dddd6d4135"/>
    <p:sldId xmlns:r="http://schemas.openxmlformats.org/officeDocument/2006/relationships" id="261" r:id="Rd0c42660d7044095"/>
    <p:sldId xmlns:r="http://schemas.openxmlformats.org/officeDocument/2006/relationships" id="262" r:id="R945f20e4177c40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b26e97047b4198" /><Relationship Type="http://schemas.openxmlformats.org/officeDocument/2006/relationships/slide" Target="/ppt/slides/slide1.xml" Id="Ra04f86125c694013" /><Relationship Type="http://schemas.openxmlformats.org/officeDocument/2006/relationships/slide" Target="/ppt/slides/slide2.xml" Id="Re0ae78e735be4f3d" /><Relationship Type="http://schemas.openxmlformats.org/officeDocument/2006/relationships/slide" Target="/ppt/slides/slide3.xml" Id="R5e21a5451c524702" /><Relationship Type="http://schemas.openxmlformats.org/officeDocument/2006/relationships/slide" Target="/ppt/slides/slide4.xml" Id="R20910c49a1004deb" /><Relationship Type="http://schemas.openxmlformats.org/officeDocument/2006/relationships/slide" Target="/ppt/slides/slide5.xml" Id="R71c6c3dddd6d4135" /><Relationship Type="http://schemas.openxmlformats.org/officeDocument/2006/relationships/slide" Target="/ppt/slides/slide6.xml" Id="Rd0c42660d7044095" /><Relationship Type="http://schemas.openxmlformats.org/officeDocument/2006/relationships/slide" Target="/ppt/slides/slide7.xml" Id="R945f20e4177c40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2ace51519d4c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2b25ab3084875" /><Relationship Type="http://schemas.openxmlformats.org/officeDocument/2006/relationships/theme" Target="/ppt/slideMasters/theme/theme1.xml" Id="R8948cb05bfe749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e2b25ab30848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ee69360cc46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5137841b344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2449db65041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142bfb55e42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92006f13b4f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87d370fdb4f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35e0d270543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TICCABELLO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TICCABELLO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TICCABELLO AS ble etablert [år] og holder til i Hamarvik.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TICCABELLO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TICCABELLO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TICCABELLO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7 195 925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7 265 518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TICCABELLO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SØRENG NORDHAMMER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TICCABELLO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Nordhammarveien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7263 Hamarvik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926 367 455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TICCABELLO AS</a:t>
            </a:r>
          </a:p>
        </p:txBody>
      </p:sp>
    </p:spTree>
  </p:cSld>
  <p:clrMapOvr>
    <a:masterClrMapping xmlns:a="http://schemas.openxmlformats.org/drawingml/2006/main"/>
  </p:clrMapOvr>
</p:sld>
</file>