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c6eab9632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2ce6ea85c48cd"/>
  </p:sldMasterIdLst>
  <p:sldIdLst>
    <p:sldId xmlns:r="http://schemas.openxmlformats.org/officeDocument/2006/relationships" id="256" r:id="R1381f5d360a4418b"/>
    <p:sldId xmlns:r="http://schemas.openxmlformats.org/officeDocument/2006/relationships" id="257" r:id="R63b42a2de38845df"/>
    <p:sldId xmlns:r="http://schemas.openxmlformats.org/officeDocument/2006/relationships" id="258" r:id="R8a0f6ef0bd8b414d"/>
    <p:sldId xmlns:r="http://schemas.openxmlformats.org/officeDocument/2006/relationships" id="259" r:id="R69a9008c378842b8"/>
    <p:sldId xmlns:r="http://schemas.openxmlformats.org/officeDocument/2006/relationships" id="260" r:id="R7682fcf91bab4fcb"/>
    <p:sldId xmlns:r="http://schemas.openxmlformats.org/officeDocument/2006/relationships" id="261" r:id="R7969b9adc96a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2ce6ea85c48cd" /><Relationship Type="http://schemas.openxmlformats.org/officeDocument/2006/relationships/slide" Target="/ppt/slides/slide1.xml" Id="R1381f5d360a4418b" /><Relationship Type="http://schemas.openxmlformats.org/officeDocument/2006/relationships/slide" Target="/ppt/slides/slide2.xml" Id="R63b42a2de38845df" /><Relationship Type="http://schemas.openxmlformats.org/officeDocument/2006/relationships/slide" Target="/ppt/slides/slide3.xml" Id="R8a0f6ef0bd8b414d" /><Relationship Type="http://schemas.openxmlformats.org/officeDocument/2006/relationships/slide" Target="/ppt/slides/slide4.xml" Id="R69a9008c378842b8" /><Relationship Type="http://schemas.openxmlformats.org/officeDocument/2006/relationships/slide" Target="/ppt/slides/slide5.xml" Id="R7682fcf91bab4fcb" /><Relationship Type="http://schemas.openxmlformats.org/officeDocument/2006/relationships/slide" Target="/ppt/slides/slide6.xml" Id="R7969b9adc96a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a1e194be849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6edbb25204add" /><Relationship Type="http://schemas.openxmlformats.org/officeDocument/2006/relationships/theme" Target="/ppt/slideMasters/theme/theme1.xml" Id="R106a86448a61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16edbb2520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34094766649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937110639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2262c2a7a46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ba01e85d842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eb76a7c7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28f208f92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INGVALD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HOLDING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D Y LØVBRØTTE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926 360 108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 HOLDING AS</a:t>
            </a:r>
          </a:p>
        </p:txBody>
      </p:sp>
    </p:spTree>
  </p:cSld>
  <p:clrMapOvr>
    <a:masterClrMapping xmlns:a="http://schemas.openxmlformats.org/drawingml/2006/main"/>
  </p:clrMapOvr>
</p:sld>
</file>