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e22a154677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14ec3f59524786"/>
  </p:sldMasterIdLst>
  <p:sldIdLst>
    <p:sldId xmlns:r="http://schemas.openxmlformats.org/officeDocument/2006/relationships" id="256" r:id="R07c13f9aff7440da"/>
    <p:sldId xmlns:r="http://schemas.openxmlformats.org/officeDocument/2006/relationships" id="257" r:id="R0de590852c184946"/>
    <p:sldId xmlns:r="http://schemas.openxmlformats.org/officeDocument/2006/relationships" id="258" r:id="R6b63d42b48534852"/>
    <p:sldId xmlns:r="http://schemas.openxmlformats.org/officeDocument/2006/relationships" id="259" r:id="R73542352c0ca4550"/>
    <p:sldId xmlns:r="http://schemas.openxmlformats.org/officeDocument/2006/relationships" id="260" r:id="R3008279211ea4eee"/>
    <p:sldId xmlns:r="http://schemas.openxmlformats.org/officeDocument/2006/relationships" id="261" r:id="R74d2b69c09324278"/>
    <p:sldId xmlns:r="http://schemas.openxmlformats.org/officeDocument/2006/relationships" id="262" r:id="Rb4642997147d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4ec3f59524786" /><Relationship Type="http://schemas.openxmlformats.org/officeDocument/2006/relationships/slide" Target="/ppt/slides/slide1.xml" Id="R07c13f9aff7440da" /><Relationship Type="http://schemas.openxmlformats.org/officeDocument/2006/relationships/slide" Target="/ppt/slides/slide2.xml" Id="R0de590852c184946" /><Relationship Type="http://schemas.openxmlformats.org/officeDocument/2006/relationships/slide" Target="/ppt/slides/slide3.xml" Id="R6b63d42b48534852" /><Relationship Type="http://schemas.openxmlformats.org/officeDocument/2006/relationships/slide" Target="/ppt/slides/slide4.xml" Id="R73542352c0ca4550" /><Relationship Type="http://schemas.openxmlformats.org/officeDocument/2006/relationships/slide" Target="/ppt/slides/slide5.xml" Id="R3008279211ea4eee" /><Relationship Type="http://schemas.openxmlformats.org/officeDocument/2006/relationships/slide" Target="/ppt/slides/slide6.xml" Id="R74d2b69c09324278" /><Relationship Type="http://schemas.openxmlformats.org/officeDocument/2006/relationships/slide" Target="/ppt/slides/slide7.xml" Id="Rb4642997147d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fcf71b3df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7dbcf4b524156" /><Relationship Type="http://schemas.openxmlformats.org/officeDocument/2006/relationships/theme" Target="/ppt/slideMasters/theme/theme1.xml" Id="R1bccb6dd320e46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97dbcf4b5241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a7b4a07224b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a77ba2eff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7210f7c2449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8eaedeaeb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ef96787524d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8b052edfc47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8a531197f48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ADUUS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ADUUS HOLDING AS ble etablert [år] og holder til i Nedenes.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DUUS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Skarpnesveien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4823 Nedenes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926 329 685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ADUUS HOLDING AS</a:t>
            </a:r>
          </a:p>
        </p:txBody>
      </p:sp>
    </p:spTree>
  </p:cSld>
  <p:clrMapOvr>
    <a:masterClrMapping xmlns:a="http://schemas.openxmlformats.org/drawingml/2006/main"/>
  </p:clrMapOvr>
</p:sld>
</file>