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b7691d1d8ff4ef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09556c7e0df449d"/>
  </p:sldMasterIdLst>
  <p:sldIdLst>
    <p:sldId xmlns:r="http://schemas.openxmlformats.org/officeDocument/2006/relationships" id="256" r:id="R689e2bc86008472e"/>
    <p:sldId xmlns:r="http://schemas.openxmlformats.org/officeDocument/2006/relationships" id="257" r:id="R85343404927b4ea0"/>
    <p:sldId xmlns:r="http://schemas.openxmlformats.org/officeDocument/2006/relationships" id="258" r:id="R8cd0b6791e3a4f48"/>
    <p:sldId xmlns:r="http://schemas.openxmlformats.org/officeDocument/2006/relationships" id="259" r:id="R2652677069d943c6"/>
    <p:sldId xmlns:r="http://schemas.openxmlformats.org/officeDocument/2006/relationships" id="260" r:id="Ref532c8a92344885"/>
    <p:sldId xmlns:r="http://schemas.openxmlformats.org/officeDocument/2006/relationships" id="261" r:id="R991ee04f898f4210"/>
    <p:sldId xmlns:r="http://schemas.openxmlformats.org/officeDocument/2006/relationships" id="262" r:id="Red5a620dc58b49e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09556c7e0df449d" /><Relationship Type="http://schemas.openxmlformats.org/officeDocument/2006/relationships/slide" Target="/ppt/slides/slide1.xml" Id="R689e2bc86008472e" /><Relationship Type="http://schemas.openxmlformats.org/officeDocument/2006/relationships/slide" Target="/ppt/slides/slide2.xml" Id="R85343404927b4ea0" /><Relationship Type="http://schemas.openxmlformats.org/officeDocument/2006/relationships/slide" Target="/ppt/slides/slide3.xml" Id="R8cd0b6791e3a4f48" /><Relationship Type="http://schemas.openxmlformats.org/officeDocument/2006/relationships/slide" Target="/ppt/slides/slide4.xml" Id="R2652677069d943c6" /><Relationship Type="http://schemas.openxmlformats.org/officeDocument/2006/relationships/slide" Target="/ppt/slides/slide5.xml" Id="Ref532c8a92344885" /><Relationship Type="http://schemas.openxmlformats.org/officeDocument/2006/relationships/slide" Target="/ppt/slides/slide6.xml" Id="R991ee04f898f4210" /><Relationship Type="http://schemas.openxmlformats.org/officeDocument/2006/relationships/slide" Target="/ppt/slides/slide7.xml" Id="Red5a620dc58b49e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9f300da13344f7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6395fffb7d4291" /><Relationship Type="http://schemas.openxmlformats.org/officeDocument/2006/relationships/theme" Target="/ppt/slideMasters/theme/theme1.xml" Id="R622d3f713ee34b4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d6395fffb7d429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89a3ed819b449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10f01d3c4a42f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94ab52c93a400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30451a301e4c9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3d630b3e3641f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77e4b9b2564ec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cfbc9d664547f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FIFTH GENERATION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FIFTH GENERATION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FIFTH GENERATION AS ble etablert [år] og holder til i Jar.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FIFTH GENERATION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FIFTH GENERATION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FIFTH GENERATION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747 565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254 505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−48 527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3 861 166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8 385 131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FIFTH GENERATION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GENERALS 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FIFTH GENERATION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Velliveien 4B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1358 Jar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926 329 413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FIFTH GENERATION AS</a:t>
            </a:r>
          </a:p>
        </p:txBody>
      </p:sp>
    </p:spTree>
  </p:cSld>
  <p:clrMapOvr>
    <a:masterClrMapping xmlns:a="http://schemas.openxmlformats.org/drawingml/2006/main"/>
  </p:clrMapOvr>
</p:sld>
</file>