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1bc01f464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2d3bb94c1486d"/>
  </p:sldMasterIdLst>
  <p:sldIdLst>
    <p:sldId xmlns:r="http://schemas.openxmlformats.org/officeDocument/2006/relationships" id="256" r:id="R1c6a8d2d0f0a4301"/>
    <p:sldId xmlns:r="http://schemas.openxmlformats.org/officeDocument/2006/relationships" id="257" r:id="Ra4610448f5a84336"/>
    <p:sldId xmlns:r="http://schemas.openxmlformats.org/officeDocument/2006/relationships" id="258" r:id="R6286858cbc5a42b2"/>
    <p:sldId xmlns:r="http://schemas.openxmlformats.org/officeDocument/2006/relationships" id="259" r:id="R9e12264e152f449f"/>
    <p:sldId xmlns:r="http://schemas.openxmlformats.org/officeDocument/2006/relationships" id="260" r:id="R6c57f28ab6db4acd"/>
    <p:sldId xmlns:r="http://schemas.openxmlformats.org/officeDocument/2006/relationships" id="261" r:id="R2a47b21a9cbf4f11"/>
    <p:sldId xmlns:r="http://schemas.openxmlformats.org/officeDocument/2006/relationships" id="262" r:id="Rda47960c428f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2d3bb94c1486d" /><Relationship Type="http://schemas.openxmlformats.org/officeDocument/2006/relationships/slide" Target="/ppt/slides/slide1.xml" Id="R1c6a8d2d0f0a4301" /><Relationship Type="http://schemas.openxmlformats.org/officeDocument/2006/relationships/slide" Target="/ppt/slides/slide2.xml" Id="Ra4610448f5a84336" /><Relationship Type="http://schemas.openxmlformats.org/officeDocument/2006/relationships/slide" Target="/ppt/slides/slide3.xml" Id="R6286858cbc5a42b2" /><Relationship Type="http://schemas.openxmlformats.org/officeDocument/2006/relationships/slide" Target="/ppt/slides/slide4.xml" Id="R9e12264e152f449f" /><Relationship Type="http://schemas.openxmlformats.org/officeDocument/2006/relationships/slide" Target="/ppt/slides/slide5.xml" Id="R6c57f28ab6db4acd" /><Relationship Type="http://schemas.openxmlformats.org/officeDocument/2006/relationships/slide" Target="/ppt/slides/slide6.xml" Id="R2a47b21a9cbf4f11" /><Relationship Type="http://schemas.openxmlformats.org/officeDocument/2006/relationships/slide" Target="/ppt/slides/slide7.xml" Id="Rda47960c428f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a9a2f1c30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519c7166344d5" /><Relationship Type="http://schemas.openxmlformats.org/officeDocument/2006/relationships/theme" Target="/ppt/slideMasters/theme/theme1.xml" Id="R492d6605739a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519c71663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a0831e49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5f5f5dd2f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db3c9e7b1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709cf768e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926e26c448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7acf6ca32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70d99625d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 MEDIA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ARNHILD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hilde strømsvåg, Peer Gynts veg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 MEDIA AS</a:t>
            </a:r>
          </a:p>
        </p:txBody>
      </p:sp>
    </p:spTree>
  </p:cSld>
  <p:clrMapOvr>
    <a:masterClrMapping xmlns:a="http://schemas.openxmlformats.org/drawingml/2006/main"/>
  </p:clrMapOvr>
</p:sld>
</file>