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6ea252727946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60d6c2df0f436a"/>
  </p:sldMasterIdLst>
  <p:sldIdLst>
    <p:sldId xmlns:r="http://schemas.openxmlformats.org/officeDocument/2006/relationships" id="256" r:id="R4216a43e106a400a"/>
    <p:sldId xmlns:r="http://schemas.openxmlformats.org/officeDocument/2006/relationships" id="257" r:id="R51fc7b08655d4831"/>
    <p:sldId xmlns:r="http://schemas.openxmlformats.org/officeDocument/2006/relationships" id="258" r:id="Rf0acef23723a4c69"/>
    <p:sldId xmlns:r="http://schemas.openxmlformats.org/officeDocument/2006/relationships" id="259" r:id="R7f1e43f9ba3f414a"/>
    <p:sldId xmlns:r="http://schemas.openxmlformats.org/officeDocument/2006/relationships" id="260" r:id="R6d5f999070b0419c"/>
    <p:sldId xmlns:r="http://schemas.openxmlformats.org/officeDocument/2006/relationships" id="261" r:id="R4005fd79755e4826"/>
    <p:sldId xmlns:r="http://schemas.openxmlformats.org/officeDocument/2006/relationships" id="262" r:id="Rd24a6975f1f34c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60d6c2df0f436a" /><Relationship Type="http://schemas.openxmlformats.org/officeDocument/2006/relationships/slide" Target="/ppt/slides/slide1.xml" Id="R4216a43e106a400a" /><Relationship Type="http://schemas.openxmlformats.org/officeDocument/2006/relationships/slide" Target="/ppt/slides/slide2.xml" Id="R51fc7b08655d4831" /><Relationship Type="http://schemas.openxmlformats.org/officeDocument/2006/relationships/slide" Target="/ppt/slides/slide3.xml" Id="Rf0acef23723a4c69" /><Relationship Type="http://schemas.openxmlformats.org/officeDocument/2006/relationships/slide" Target="/ppt/slides/slide4.xml" Id="R7f1e43f9ba3f414a" /><Relationship Type="http://schemas.openxmlformats.org/officeDocument/2006/relationships/slide" Target="/ppt/slides/slide5.xml" Id="R6d5f999070b0419c" /><Relationship Type="http://schemas.openxmlformats.org/officeDocument/2006/relationships/slide" Target="/ppt/slides/slide6.xml" Id="R4005fd79755e4826" /><Relationship Type="http://schemas.openxmlformats.org/officeDocument/2006/relationships/slide" Target="/ppt/slides/slide7.xml" Id="Rd24a6975f1f34c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4ae29390cf4f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95efb1501443f" /><Relationship Type="http://schemas.openxmlformats.org/officeDocument/2006/relationships/theme" Target="/ppt/slideMasters/theme/theme1.xml" Id="R03e4f525fc7549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195efb150144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25a105c5341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6a41037564f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cad3e8f5546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2b110a0c14a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4ba82365149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28a2f59944a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43fd896584f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IMPULS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IMPULS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IMPULS MEDIA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IMPULS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IMPULS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IMPULS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2 623 265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262 127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616 409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989 955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IMPULS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IMPULS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1706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926 329 308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IMPULS MEDIA AS</a:t>
            </a:r>
          </a:p>
        </p:txBody>
      </p:sp>
    </p:spTree>
  </p:cSld>
  <p:clrMapOvr>
    <a:masterClrMapping xmlns:a="http://schemas.openxmlformats.org/drawingml/2006/main"/>
  </p:clrMapOvr>
</p:sld>
</file>