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b922b42434c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ca437a9de142d5"/>
  </p:sldMasterIdLst>
  <p:sldIdLst>
    <p:sldId xmlns:r="http://schemas.openxmlformats.org/officeDocument/2006/relationships" id="256" r:id="R470b06349c2d4a25"/>
    <p:sldId xmlns:r="http://schemas.openxmlformats.org/officeDocument/2006/relationships" id="257" r:id="R254a368f05634850"/>
    <p:sldId xmlns:r="http://schemas.openxmlformats.org/officeDocument/2006/relationships" id="258" r:id="R7e74bf65fa1646c7"/>
    <p:sldId xmlns:r="http://schemas.openxmlformats.org/officeDocument/2006/relationships" id="259" r:id="R061980d9f93c42a6"/>
    <p:sldId xmlns:r="http://schemas.openxmlformats.org/officeDocument/2006/relationships" id="260" r:id="R3b289ef7593c4d34"/>
    <p:sldId xmlns:r="http://schemas.openxmlformats.org/officeDocument/2006/relationships" id="261" r:id="Rb51c875b35b944b1"/>
    <p:sldId xmlns:r="http://schemas.openxmlformats.org/officeDocument/2006/relationships" id="262" r:id="R54043748089c4c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a437a9de142d5" /><Relationship Type="http://schemas.openxmlformats.org/officeDocument/2006/relationships/slide" Target="/ppt/slides/slide1.xml" Id="R470b06349c2d4a25" /><Relationship Type="http://schemas.openxmlformats.org/officeDocument/2006/relationships/slide" Target="/ppt/slides/slide2.xml" Id="R254a368f05634850" /><Relationship Type="http://schemas.openxmlformats.org/officeDocument/2006/relationships/slide" Target="/ppt/slides/slide3.xml" Id="R7e74bf65fa1646c7" /><Relationship Type="http://schemas.openxmlformats.org/officeDocument/2006/relationships/slide" Target="/ppt/slides/slide4.xml" Id="R061980d9f93c42a6" /><Relationship Type="http://schemas.openxmlformats.org/officeDocument/2006/relationships/slide" Target="/ppt/slides/slide5.xml" Id="R3b289ef7593c4d34" /><Relationship Type="http://schemas.openxmlformats.org/officeDocument/2006/relationships/slide" Target="/ppt/slides/slide6.xml" Id="Rb51c875b35b944b1" /><Relationship Type="http://schemas.openxmlformats.org/officeDocument/2006/relationships/slide" Target="/ppt/slides/slide7.xml" Id="R54043748089c4c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f970576caf40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eade2ab4649b8" /><Relationship Type="http://schemas.openxmlformats.org/officeDocument/2006/relationships/theme" Target="/ppt/slideMasters/theme/theme1.xml" Id="R64074d56e2b4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eeade2ab4649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74a07cf4a44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0ba8c428b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a59419ec3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0577996024b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8ceb9671e4d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b088be1ea4c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697fec80b4e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ØSR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1 154 032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SUND REE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Juvelvegen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