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fbafe845b0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5390d1cd14143"/>
  </p:sldMasterIdLst>
  <p:sldIdLst>
    <p:sldId xmlns:r="http://schemas.openxmlformats.org/officeDocument/2006/relationships" id="256" r:id="R9726ad8ad58d4cec"/>
    <p:sldId xmlns:r="http://schemas.openxmlformats.org/officeDocument/2006/relationships" id="257" r:id="R8bc50c35230f48c5"/>
    <p:sldId xmlns:r="http://schemas.openxmlformats.org/officeDocument/2006/relationships" id="258" r:id="R882814d8cdd3423f"/>
    <p:sldId xmlns:r="http://schemas.openxmlformats.org/officeDocument/2006/relationships" id="259" r:id="R823caada2f844045"/>
    <p:sldId xmlns:r="http://schemas.openxmlformats.org/officeDocument/2006/relationships" id="260" r:id="Rc6a10bc2b0564a03"/>
    <p:sldId xmlns:r="http://schemas.openxmlformats.org/officeDocument/2006/relationships" id="261" r:id="R827ff0a689be4603"/>
    <p:sldId xmlns:r="http://schemas.openxmlformats.org/officeDocument/2006/relationships" id="262" r:id="Rb4424cc39128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5390d1cd14143" /><Relationship Type="http://schemas.openxmlformats.org/officeDocument/2006/relationships/slide" Target="/ppt/slides/slide1.xml" Id="R9726ad8ad58d4cec" /><Relationship Type="http://schemas.openxmlformats.org/officeDocument/2006/relationships/slide" Target="/ppt/slides/slide2.xml" Id="R8bc50c35230f48c5" /><Relationship Type="http://schemas.openxmlformats.org/officeDocument/2006/relationships/slide" Target="/ppt/slides/slide3.xml" Id="R882814d8cdd3423f" /><Relationship Type="http://schemas.openxmlformats.org/officeDocument/2006/relationships/slide" Target="/ppt/slides/slide4.xml" Id="R823caada2f844045" /><Relationship Type="http://schemas.openxmlformats.org/officeDocument/2006/relationships/slide" Target="/ppt/slides/slide5.xml" Id="Rc6a10bc2b0564a03" /><Relationship Type="http://schemas.openxmlformats.org/officeDocument/2006/relationships/slide" Target="/ppt/slides/slide6.xml" Id="R827ff0a689be4603" /><Relationship Type="http://schemas.openxmlformats.org/officeDocument/2006/relationships/slide" Target="/ppt/slides/slide7.xml" Id="Rb4424cc39128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5c497163e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0f11754294468" /><Relationship Type="http://schemas.openxmlformats.org/officeDocument/2006/relationships/theme" Target="/ppt/slideMasters/theme/theme1.xml" Id="Rcdfe73089939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0f1175429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f56ec0cc047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bdcd815854b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d147c80d0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e91d71d9a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5169d2b7a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d5dcd1301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31898d6d3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 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 BY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6 852 693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2 029 921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SULEIMAN HEKMAT MOHAMMED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Solberglia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post@ren-by.no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926 328 433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 BY AS</a:t>
            </a:r>
          </a:p>
        </p:txBody>
      </p:sp>
    </p:spTree>
  </p:cSld>
  <p:clrMapOvr>
    <a:masterClrMapping xmlns:a="http://schemas.openxmlformats.org/drawingml/2006/main"/>
  </p:clrMapOvr>
</p:sld>
</file>