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15fbea9413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72f974c8640b6"/>
  </p:sldMasterIdLst>
  <p:sldIdLst>
    <p:sldId xmlns:r="http://schemas.openxmlformats.org/officeDocument/2006/relationships" id="256" r:id="R48428b29db3e4181"/>
    <p:sldId xmlns:r="http://schemas.openxmlformats.org/officeDocument/2006/relationships" id="257" r:id="Rfe0b1346c8f7400e"/>
    <p:sldId xmlns:r="http://schemas.openxmlformats.org/officeDocument/2006/relationships" id="258" r:id="Rd6e863fc802f4557"/>
    <p:sldId xmlns:r="http://schemas.openxmlformats.org/officeDocument/2006/relationships" id="259" r:id="R2ed0a14c3ae44a33"/>
    <p:sldId xmlns:r="http://schemas.openxmlformats.org/officeDocument/2006/relationships" id="260" r:id="R428debe5c25e4d0f"/>
    <p:sldId xmlns:r="http://schemas.openxmlformats.org/officeDocument/2006/relationships" id="261" r:id="R02a5158f26ae4d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72f974c8640b6" /><Relationship Type="http://schemas.openxmlformats.org/officeDocument/2006/relationships/slide" Target="/ppt/slides/slide1.xml" Id="R48428b29db3e4181" /><Relationship Type="http://schemas.openxmlformats.org/officeDocument/2006/relationships/slide" Target="/ppt/slides/slide2.xml" Id="Rfe0b1346c8f7400e" /><Relationship Type="http://schemas.openxmlformats.org/officeDocument/2006/relationships/slide" Target="/ppt/slides/slide3.xml" Id="Rd6e863fc802f4557" /><Relationship Type="http://schemas.openxmlformats.org/officeDocument/2006/relationships/slide" Target="/ppt/slides/slide4.xml" Id="R2ed0a14c3ae44a33" /><Relationship Type="http://schemas.openxmlformats.org/officeDocument/2006/relationships/slide" Target="/ppt/slides/slide5.xml" Id="R428debe5c25e4d0f" /><Relationship Type="http://schemas.openxmlformats.org/officeDocument/2006/relationships/slide" Target="/ppt/slides/slide6.xml" Id="R02a5158f26ae4d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a64cd2fb140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6bd0abebb400b" /><Relationship Type="http://schemas.openxmlformats.org/officeDocument/2006/relationships/theme" Target="/ppt/slideMasters/theme/theme1.xml" Id="R29134c3902d2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86bd0abebb40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8b59000748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213b1b91f4d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5de2ea3dc48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3fa2c8e1f41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b0e3cd71d4d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0cbceafc1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GEFÜGLEN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GEFÜGLEN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1 159 764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17C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GEFÜGLEN AS</a:t>
            </a:r>
          </a:p>
        </p:txBody>
      </p:sp>
    </p:spTree>
  </p:cSld>
  <p:clrMapOvr>
    <a:masterClrMapping xmlns:a="http://schemas.openxmlformats.org/drawingml/2006/main"/>
  </p:clrMapOvr>
</p:sld>
</file>