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9f3d6d4f224c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0f0b1355ca4e8e"/>
  </p:sldMasterIdLst>
  <p:sldIdLst>
    <p:sldId xmlns:r="http://schemas.openxmlformats.org/officeDocument/2006/relationships" id="256" r:id="R8e3944cddfa8487a"/>
    <p:sldId xmlns:r="http://schemas.openxmlformats.org/officeDocument/2006/relationships" id="257" r:id="R6e897097a2f14926"/>
    <p:sldId xmlns:r="http://schemas.openxmlformats.org/officeDocument/2006/relationships" id="258" r:id="Rd5a9f2c49c5d4877"/>
    <p:sldId xmlns:r="http://schemas.openxmlformats.org/officeDocument/2006/relationships" id="259" r:id="Rcbc6ff4c61014991"/>
    <p:sldId xmlns:r="http://schemas.openxmlformats.org/officeDocument/2006/relationships" id="260" r:id="R141f38247c234f28"/>
    <p:sldId xmlns:r="http://schemas.openxmlformats.org/officeDocument/2006/relationships" id="261" r:id="R1280603fc15a46f6"/>
    <p:sldId xmlns:r="http://schemas.openxmlformats.org/officeDocument/2006/relationships" id="262" r:id="R2580b7a18ee14a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0f0b1355ca4e8e" /><Relationship Type="http://schemas.openxmlformats.org/officeDocument/2006/relationships/slide" Target="/ppt/slides/slide1.xml" Id="R8e3944cddfa8487a" /><Relationship Type="http://schemas.openxmlformats.org/officeDocument/2006/relationships/slide" Target="/ppt/slides/slide2.xml" Id="R6e897097a2f14926" /><Relationship Type="http://schemas.openxmlformats.org/officeDocument/2006/relationships/slide" Target="/ppt/slides/slide3.xml" Id="Rd5a9f2c49c5d4877" /><Relationship Type="http://schemas.openxmlformats.org/officeDocument/2006/relationships/slide" Target="/ppt/slides/slide4.xml" Id="Rcbc6ff4c61014991" /><Relationship Type="http://schemas.openxmlformats.org/officeDocument/2006/relationships/slide" Target="/ppt/slides/slide5.xml" Id="R141f38247c234f28" /><Relationship Type="http://schemas.openxmlformats.org/officeDocument/2006/relationships/slide" Target="/ppt/slides/slide6.xml" Id="R1280603fc15a46f6" /><Relationship Type="http://schemas.openxmlformats.org/officeDocument/2006/relationships/slide" Target="/ppt/slides/slide7.xml" Id="R2580b7a18ee14a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9d0998db8a4d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4bb5f0f2f4b2e" /><Relationship Type="http://schemas.openxmlformats.org/officeDocument/2006/relationships/theme" Target="/ppt/slideMasters/theme/theme1.xml" Id="Ra0046115796e41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14bb5f0f2f4b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45df5550f45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f4de1a1dc42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a57cef8fe43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d333e064248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208e06c4442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44a66976e4f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a84ab4d244d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KH HARSTAD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KH HARSTAD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16 999 925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30 731 120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53 363 114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KILLI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NJÅL KILLI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Kapellveien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9409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926 328 328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 HARSTAD AS</a:t>
            </a:r>
          </a:p>
        </p:txBody>
      </p:sp>
    </p:spTree>
  </p:cSld>
  <p:clrMapOvr>
    <a:masterClrMapping xmlns:a="http://schemas.openxmlformats.org/drawingml/2006/main"/>
  </p:clrMapOvr>
</p:sld>
</file>