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bd8c20405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55225a0cf443b"/>
  </p:sldMasterIdLst>
  <p:sldIdLst>
    <p:sldId xmlns:r="http://schemas.openxmlformats.org/officeDocument/2006/relationships" id="256" r:id="R1ca457e5cbbd4d97"/>
    <p:sldId xmlns:r="http://schemas.openxmlformats.org/officeDocument/2006/relationships" id="257" r:id="R1c3c402bd5dd42c6"/>
    <p:sldId xmlns:r="http://schemas.openxmlformats.org/officeDocument/2006/relationships" id="258" r:id="R5784b85f7bb84ffc"/>
    <p:sldId xmlns:r="http://schemas.openxmlformats.org/officeDocument/2006/relationships" id="259" r:id="Rea1cde19f52c4dba"/>
    <p:sldId xmlns:r="http://schemas.openxmlformats.org/officeDocument/2006/relationships" id="260" r:id="R91f6697e608f4f8a"/>
    <p:sldId xmlns:r="http://schemas.openxmlformats.org/officeDocument/2006/relationships" id="261" r:id="R660020b4abaf4cd8"/>
    <p:sldId xmlns:r="http://schemas.openxmlformats.org/officeDocument/2006/relationships" id="262" r:id="R446e14d4e25743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55225a0cf443b" /><Relationship Type="http://schemas.openxmlformats.org/officeDocument/2006/relationships/slide" Target="/ppt/slides/slide1.xml" Id="R1ca457e5cbbd4d97" /><Relationship Type="http://schemas.openxmlformats.org/officeDocument/2006/relationships/slide" Target="/ppt/slides/slide2.xml" Id="R1c3c402bd5dd42c6" /><Relationship Type="http://schemas.openxmlformats.org/officeDocument/2006/relationships/slide" Target="/ppt/slides/slide3.xml" Id="R5784b85f7bb84ffc" /><Relationship Type="http://schemas.openxmlformats.org/officeDocument/2006/relationships/slide" Target="/ppt/slides/slide4.xml" Id="Rea1cde19f52c4dba" /><Relationship Type="http://schemas.openxmlformats.org/officeDocument/2006/relationships/slide" Target="/ppt/slides/slide5.xml" Id="R91f6697e608f4f8a" /><Relationship Type="http://schemas.openxmlformats.org/officeDocument/2006/relationships/slide" Target="/ppt/slides/slide6.xml" Id="R660020b4abaf4cd8" /><Relationship Type="http://schemas.openxmlformats.org/officeDocument/2006/relationships/slide" Target="/ppt/slides/slide7.xml" Id="R446e14d4e25743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ca3e05f8d40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eaac78715453d" /><Relationship Type="http://schemas.openxmlformats.org/officeDocument/2006/relationships/theme" Target="/ppt/slideMasters/theme/theme1.xml" Id="R3f2fee0db259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eaac7871545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cd68e6b664a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07f67b086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8e2affb474b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f43cddbfc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9378771154c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615d6db2a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0eb241bda44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OYNE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OYNE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BLÆSTAD ØYVIND RYE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FOSSEN KINE KOLGROV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Ranheimsfjæra 113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7055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926 328 271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OYNE HOLDING AS</a:t>
            </a:r>
          </a:p>
        </p:txBody>
      </p:sp>
    </p:spTree>
  </p:cSld>
  <p:clrMapOvr>
    <a:masterClrMapping xmlns:a="http://schemas.openxmlformats.org/drawingml/2006/main"/>
  </p:clrMapOvr>
</p:sld>
</file>