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92d5df6aff49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4d352b410b4e6c"/>
  </p:sldMasterIdLst>
  <p:sldIdLst>
    <p:sldId xmlns:r="http://schemas.openxmlformats.org/officeDocument/2006/relationships" id="256" r:id="R7af46eb250154b06"/>
    <p:sldId xmlns:r="http://schemas.openxmlformats.org/officeDocument/2006/relationships" id="257" r:id="R646c5938f59140f1"/>
    <p:sldId xmlns:r="http://schemas.openxmlformats.org/officeDocument/2006/relationships" id="258" r:id="R8b50f5f32d86463f"/>
    <p:sldId xmlns:r="http://schemas.openxmlformats.org/officeDocument/2006/relationships" id="259" r:id="R29b0d4e5ba8e480e"/>
    <p:sldId xmlns:r="http://schemas.openxmlformats.org/officeDocument/2006/relationships" id="260" r:id="Rbcd64b3f59b444a7"/>
    <p:sldId xmlns:r="http://schemas.openxmlformats.org/officeDocument/2006/relationships" id="261" r:id="Rd2467dc83d0c46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4d352b410b4e6c" /><Relationship Type="http://schemas.openxmlformats.org/officeDocument/2006/relationships/slide" Target="/ppt/slides/slide1.xml" Id="R7af46eb250154b06" /><Relationship Type="http://schemas.openxmlformats.org/officeDocument/2006/relationships/slide" Target="/ppt/slides/slide2.xml" Id="R646c5938f59140f1" /><Relationship Type="http://schemas.openxmlformats.org/officeDocument/2006/relationships/slide" Target="/ppt/slides/slide3.xml" Id="R8b50f5f32d86463f" /><Relationship Type="http://schemas.openxmlformats.org/officeDocument/2006/relationships/slide" Target="/ppt/slides/slide4.xml" Id="R29b0d4e5ba8e480e" /><Relationship Type="http://schemas.openxmlformats.org/officeDocument/2006/relationships/slide" Target="/ppt/slides/slide5.xml" Id="Rbcd64b3f59b444a7" /><Relationship Type="http://schemas.openxmlformats.org/officeDocument/2006/relationships/slide" Target="/ppt/slides/slide6.xml" Id="Rd2467dc83d0c46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01f97a49a44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cfdcea2b54648" /><Relationship Type="http://schemas.openxmlformats.org/officeDocument/2006/relationships/theme" Target="/ppt/slideMasters/theme/theme1.xml" Id="R72c1903ad67b44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ecfdcea2b546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08aa0e14a48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9d53b5a924d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fa7b9be974b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5c72a77214b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5ecbb37b3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19486abfd4c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BAKKETUN - AUT REGNSKAPSFØRER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BAKKETUN - AUT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BAKKETUN - AUT REGNSKAPSFØRER ble etablert [år] og holder til i Blystadlia.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BAKKETUN - AUT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BAKKETUN - AUT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BAKKETUN - AUT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2 629 414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2 493 215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2 493 786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220 600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BAKKETUN - AUT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Elgtråkket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2014 Blystadlia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926 327 887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BAKKETUN - AUT REGNSKAPSFØRER</a:t>
            </a:r>
          </a:p>
        </p:txBody>
      </p:sp>
    </p:spTree>
  </p:cSld>
  <p:clrMapOvr>
    <a:masterClrMapping xmlns:a="http://schemas.openxmlformats.org/drawingml/2006/main"/>
  </p:clrMapOvr>
</p:sld>
</file>