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1c4aaed90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297aa69384e1e"/>
  </p:sldMasterIdLst>
  <p:sldIdLst>
    <p:sldId xmlns:r="http://schemas.openxmlformats.org/officeDocument/2006/relationships" id="256" r:id="R56aa617b38bc4c9a"/>
    <p:sldId xmlns:r="http://schemas.openxmlformats.org/officeDocument/2006/relationships" id="257" r:id="R8b1266e4c2724fcc"/>
    <p:sldId xmlns:r="http://schemas.openxmlformats.org/officeDocument/2006/relationships" id="258" r:id="Rf4fff511e95f4287"/>
    <p:sldId xmlns:r="http://schemas.openxmlformats.org/officeDocument/2006/relationships" id="259" r:id="R55b71b2d87e84490"/>
    <p:sldId xmlns:r="http://schemas.openxmlformats.org/officeDocument/2006/relationships" id="260" r:id="R1fdebd5abb134154"/>
    <p:sldId xmlns:r="http://schemas.openxmlformats.org/officeDocument/2006/relationships" id="261" r:id="Rd34cc5254bc849fc"/>
    <p:sldId xmlns:r="http://schemas.openxmlformats.org/officeDocument/2006/relationships" id="262" r:id="Rb1cdbd5c58be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297aa69384e1e" /><Relationship Type="http://schemas.openxmlformats.org/officeDocument/2006/relationships/slide" Target="/ppt/slides/slide1.xml" Id="R56aa617b38bc4c9a" /><Relationship Type="http://schemas.openxmlformats.org/officeDocument/2006/relationships/slide" Target="/ppt/slides/slide2.xml" Id="R8b1266e4c2724fcc" /><Relationship Type="http://schemas.openxmlformats.org/officeDocument/2006/relationships/slide" Target="/ppt/slides/slide3.xml" Id="Rf4fff511e95f4287" /><Relationship Type="http://schemas.openxmlformats.org/officeDocument/2006/relationships/slide" Target="/ppt/slides/slide4.xml" Id="R55b71b2d87e84490" /><Relationship Type="http://schemas.openxmlformats.org/officeDocument/2006/relationships/slide" Target="/ppt/slides/slide5.xml" Id="R1fdebd5abb134154" /><Relationship Type="http://schemas.openxmlformats.org/officeDocument/2006/relationships/slide" Target="/ppt/slides/slide6.xml" Id="Rd34cc5254bc849fc" /><Relationship Type="http://schemas.openxmlformats.org/officeDocument/2006/relationships/slide" Target="/ppt/slides/slide7.xml" Id="Rb1cdbd5c58be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2471b5945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27db8d27f4606" /><Relationship Type="http://schemas.openxmlformats.org/officeDocument/2006/relationships/theme" Target="/ppt/slideMasters/theme/theme1.xml" Id="R2bee7d0011de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27db8d27f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0b9135881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c88b382743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4be6a73f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ab93e89ac49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bb15b967c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1564cfb8f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8bd272e5f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