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ba1ebcfdd7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16d74a06f4e1f"/>
  </p:sldMasterIdLst>
  <p:sldIdLst>
    <p:sldId xmlns:r="http://schemas.openxmlformats.org/officeDocument/2006/relationships" id="256" r:id="R5cba06752b50483d"/>
    <p:sldId xmlns:r="http://schemas.openxmlformats.org/officeDocument/2006/relationships" id="257" r:id="Rcc12c7dd81e14b1c"/>
    <p:sldId xmlns:r="http://schemas.openxmlformats.org/officeDocument/2006/relationships" id="258" r:id="R4d1e582c4a464e4c"/>
    <p:sldId xmlns:r="http://schemas.openxmlformats.org/officeDocument/2006/relationships" id="259" r:id="R6f887515adbe4a03"/>
    <p:sldId xmlns:r="http://schemas.openxmlformats.org/officeDocument/2006/relationships" id="260" r:id="R27b97b1f3694494d"/>
    <p:sldId xmlns:r="http://schemas.openxmlformats.org/officeDocument/2006/relationships" id="261" r:id="R8b33aab40359438a"/>
    <p:sldId xmlns:r="http://schemas.openxmlformats.org/officeDocument/2006/relationships" id="262" r:id="R2ff2532efb9d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16d74a06f4e1f" /><Relationship Type="http://schemas.openxmlformats.org/officeDocument/2006/relationships/slide" Target="/ppt/slides/slide1.xml" Id="R5cba06752b50483d" /><Relationship Type="http://schemas.openxmlformats.org/officeDocument/2006/relationships/slide" Target="/ppt/slides/slide2.xml" Id="Rcc12c7dd81e14b1c" /><Relationship Type="http://schemas.openxmlformats.org/officeDocument/2006/relationships/slide" Target="/ppt/slides/slide3.xml" Id="R4d1e582c4a464e4c" /><Relationship Type="http://schemas.openxmlformats.org/officeDocument/2006/relationships/slide" Target="/ppt/slides/slide4.xml" Id="R6f887515adbe4a03" /><Relationship Type="http://schemas.openxmlformats.org/officeDocument/2006/relationships/slide" Target="/ppt/slides/slide5.xml" Id="R27b97b1f3694494d" /><Relationship Type="http://schemas.openxmlformats.org/officeDocument/2006/relationships/slide" Target="/ppt/slides/slide6.xml" Id="R8b33aab40359438a" /><Relationship Type="http://schemas.openxmlformats.org/officeDocument/2006/relationships/slide" Target="/ppt/slides/slide7.xml" Id="R2ff2532efb9d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e7508f1b7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298bd2ef4677" /><Relationship Type="http://schemas.openxmlformats.org/officeDocument/2006/relationships/theme" Target="/ppt/slideMasters/theme/theme1.xml" Id="Re46c09df8c8f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2298bd2ef46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830181f1f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837396a3843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55f83c8bc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b6d849d89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cd23c72da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d1b59346d49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20776544140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