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4b6ff5fb4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7d83faede49d9"/>
  </p:sldMasterIdLst>
  <p:sldIdLst>
    <p:sldId xmlns:r="http://schemas.openxmlformats.org/officeDocument/2006/relationships" id="256" r:id="Rae2cd9599e0b4f60"/>
    <p:sldId xmlns:r="http://schemas.openxmlformats.org/officeDocument/2006/relationships" id="257" r:id="R5d641dc9b2814627"/>
    <p:sldId xmlns:r="http://schemas.openxmlformats.org/officeDocument/2006/relationships" id="258" r:id="Rd74d394d99e94eb0"/>
    <p:sldId xmlns:r="http://schemas.openxmlformats.org/officeDocument/2006/relationships" id="259" r:id="R090b52d25a064ea3"/>
    <p:sldId xmlns:r="http://schemas.openxmlformats.org/officeDocument/2006/relationships" id="260" r:id="Rba0a1d3cb3f94411"/>
    <p:sldId xmlns:r="http://schemas.openxmlformats.org/officeDocument/2006/relationships" id="261" r:id="R166114e83d9d4cac"/>
    <p:sldId xmlns:r="http://schemas.openxmlformats.org/officeDocument/2006/relationships" id="262" r:id="R1ba04b5f5be0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7d83faede49d9" /><Relationship Type="http://schemas.openxmlformats.org/officeDocument/2006/relationships/slide" Target="/ppt/slides/slide1.xml" Id="Rae2cd9599e0b4f60" /><Relationship Type="http://schemas.openxmlformats.org/officeDocument/2006/relationships/slide" Target="/ppt/slides/slide2.xml" Id="R5d641dc9b2814627" /><Relationship Type="http://schemas.openxmlformats.org/officeDocument/2006/relationships/slide" Target="/ppt/slides/slide3.xml" Id="Rd74d394d99e94eb0" /><Relationship Type="http://schemas.openxmlformats.org/officeDocument/2006/relationships/slide" Target="/ppt/slides/slide4.xml" Id="R090b52d25a064ea3" /><Relationship Type="http://schemas.openxmlformats.org/officeDocument/2006/relationships/slide" Target="/ppt/slides/slide5.xml" Id="Rba0a1d3cb3f94411" /><Relationship Type="http://schemas.openxmlformats.org/officeDocument/2006/relationships/slide" Target="/ppt/slides/slide6.xml" Id="R166114e83d9d4cac" /><Relationship Type="http://schemas.openxmlformats.org/officeDocument/2006/relationships/slide" Target="/ppt/slides/slide7.xml" Id="R1ba04b5f5be0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de163a8b543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34dd126e54ca8" /><Relationship Type="http://schemas.openxmlformats.org/officeDocument/2006/relationships/theme" Target="/ppt/slideMasters/theme/theme1.xml" Id="Re88013a5fd62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34dd126e5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84e1fd90e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3db3e333b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c2ea2152d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8d286e8ef49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eda52a7e6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37b69daea45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7dc5d1abc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PKLIED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PKLIED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22 062 072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22 986 501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LIED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Christian Lied, Bleikerfaret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926 324 462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PKLIED INVEST AS</a:t>
            </a:r>
          </a:p>
        </p:txBody>
      </p:sp>
    </p:spTree>
  </p:cSld>
  <p:clrMapOvr>
    <a:masterClrMapping xmlns:a="http://schemas.openxmlformats.org/drawingml/2006/main"/>
  </p:clrMapOvr>
</p:sld>
</file>