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27ab6b66a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e35bcefaa24431"/>
  </p:sldMasterIdLst>
  <p:sldIdLst>
    <p:sldId xmlns:r="http://schemas.openxmlformats.org/officeDocument/2006/relationships" id="256" r:id="R1bf86c3e3fbc486b"/>
    <p:sldId xmlns:r="http://schemas.openxmlformats.org/officeDocument/2006/relationships" id="257" r:id="Rd9bb1e3bb16942de"/>
    <p:sldId xmlns:r="http://schemas.openxmlformats.org/officeDocument/2006/relationships" id="258" r:id="R27dcbe7c454c4c10"/>
    <p:sldId xmlns:r="http://schemas.openxmlformats.org/officeDocument/2006/relationships" id="259" r:id="R2ac67eddf34849b8"/>
    <p:sldId xmlns:r="http://schemas.openxmlformats.org/officeDocument/2006/relationships" id="260" r:id="R42fe4d56b5894b0c"/>
    <p:sldId xmlns:r="http://schemas.openxmlformats.org/officeDocument/2006/relationships" id="261" r:id="R8d2119f3186c4cf0"/>
    <p:sldId xmlns:r="http://schemas.openxmlformats.org/officeDocument/2006/relationships" id="262" r:id="R151cc513dc9f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35bcefaa24431" /><Relationship Type="http://schemas.openxmlformats.org/officeDocument/2006/relationships/slide" Target="/ppt/slides/slide1.xml" Id="R1bf86c3e3fbc486b" /><Relationship Type="http://schemas.openxmlformats.org/officeDocument/2006/relationships/slide" Target="/ppt/slides/slide2.xml" Id="Rd9bb1e3bb16942de" /><Relationship Type="http://schemas.openxmlformats.org/officeDocument/2006/relationships/slide" Target="/ppt/slides/slide3.xml" Id="R27dcbe7c454c4c10" /><Relationship Type="http://schemas.openxmlformats.org/officeDocument/2006/relationships/slide" Target="/ppt/slides/slide4.xml" Id="R2ac67eddf34849b8" /><Relationship Type="http://schemas.openxmlformats.org/officeDocument/2006/relationships/slide" Target="/ppt/slides/slide5.xml" Id="R42fe4d56b5894b0c" /><Relationship Type="http://schemas.openxmlformats.org/officeDocument/2006/relationships/slide" Target="/ppt/slides/slide6.xml" Id="R8d2119f3186c4cf0" /><Relationship Type="http://schemas.openxmlformats.org/officeDocument/2006/relationships/slide" Target="/ppt/slides/slide7.xml" Id="R151cc513dc9f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2c9d7af8e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774f8a4304ac9" /><Relationship Type="http://schemas.openxmlformats.org/officeDocument/2006/relationships/theme" Target="/ppt/slideMasters/theme/theme1.xml" Id="R0018b74e2a63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4774f8a4304a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37194b43943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71e5277bc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3325383d044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7edbb0f6a4b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4b448020e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64bc1233b4f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87830e1f94b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JL-INVEST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198 652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101 797 302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101 820 475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JOACIM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Joacim Rogne, Nytunveien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926 319 973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