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6d29559e142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b936e5bbf49ed"/>
  </p:sldMasterIdLst>
  <p:sldIdLst>
    <p:sldId xmlns:r="http://schemas.openxmlformats.org/officeDocument/2006/relationships" id="256" r:id="R28e2df4d7fc54f59"/>
    <p:sldId xmlns:r="http://schemas.openxmlformats.org/officeDocument/2006/relationships" id="257" r:id="Re31a42a39b184996"/>
    <p:sldId xmlns:r="http://schemas.openxmlformats.org/officeDocument/2006/relationships" id="258" r:id="R9ae4efd53d9e429f"/>
    <p:sldId xmlns:r="http://schemas.openxmlformats.org/officeDocument/2006/relationships" id="259" r:id="R4b00879e2d3b4109"/>
    <p:sldId xmlns:r="http://schemas.openxmlformats.org/officeDocument/2006/relationships" id="260" r:id="Rbe2c97717c8a4af9"/>
    <p:sldId xmlns:r="http://schemas.openxmlformats.org/officeDocument/2006/relationships" id="261" r:id="R06ea7387b650402b"/>
    <p:sldId xmlns:r="http://schemas.openxmlformats.org/officeDocument/2006/relationships" id="262" r:id="Rce7051e4f07c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b936e5bbf49ed" /><Relationship Type="http://schemas.openxmlformats.org/officeDocument/2006/relationships/slide" Target="/ppt/slides/slide1.xml" Id="R28e2df4d7fc54f59" /><Relationship Type="http://schemas.openxmlformats.org/officeDocument/2006/relationships/slide" Target="/ppt/slides/slide2.xml" Id="Re31a42a39b184996" /><Relationship Type="http://schemas.openxmlformats.org/officeDocument/2006/relationships/slide" Target="/ppt/slides/slide3.xml" Id="R9ae4efd53d9e429f" /><Relationship Type="http://schemas.openxmlformats.org/officeDocument/2006/relationships/slide" Target="/ppt/slides/slide4.xml" Id="R4b00879e2d3b4109" /><Relationship Type="http://schemas.openxmlformats.org/officeDocument/2006/relationships/slide" Target="/ppt/slides/slide5.xml" Id="Rbe2c97717c8a4af9" /><Relationship Type="http://schemas.openxmlformats.org/officeDocument/2006/relationships/slide" Target="/ppt/slides/slide6.xml" Id="R06ea7387b650402b" /><Relationship Type="http://schemas.openxmlformats.org/officeDocument/2006/relationships/slide" Target="/ppt/slides/slide7.xml" Id="Rce7051e4f07c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fbc2cd365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d4bd03af347fc" /><Relationship Type="http://schemas.openxmlformats.org/officeDocument/2006/relationships/theme" Target="/ppt/slideMasters/theme/theme1.xml" Id="Rce7012b4927e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d4bd03af3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fd6296941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2cfbd50f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ba0ea0264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e09f6f604b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8c8d43b27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cbfd988d7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e176746e7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JL-INVEST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JL-INVEST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104 722 518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104 776 226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ROGNE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Joacim Rogne, Nytunveien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926 319 973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JL-INVEST AS</a:t>
            </a:r>
          </a:p>
        </p:txBody>
      </p:sp>
    </p:spTree>
  </p:cSld>
  <p:clrMapOvr>
    <a:masterClrMapping xmlns:a="http://schemas.openxmlformats.org/drawingml/2006/main"/>
  </p:clrMapOvr>
</p:sld>
</file>