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10f28e636a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8e195ea39a43d8"/>
  </p:sldMasterIdLst>
  <p:sldIdLst>
    <p:sldId xmlns:r="http://schemas.openxmlformats.org/officeDocument/2006/relationships" id="256" r:id="R8e81468b7e7a4219"/>
    <p:sldId xmlns:r="http://schemas.openxmlformats.org/officeDocument/2006/relationships" id="257" r:id="Ra7009a1fd7dc433c"/>
    <p:sldId xmlns:r="http://schemas.openxmlformats.org/officeDocument/2006/relationships" id="258" r:id="Ra4b0bfe37e2846af"/>
    <p:sldId xmlns:r="http://schemas.openxmlformats.org/officeDocument/2006/relationships" id="259" r:id="Rb74d00ee7e094575"/>
    <p:sldId xmlns:r="http://schemas.openxmlformats.org/officeDocument/2006/relationships" id="260" r:id="R8ab8ec10d083483f"/>
    <p:sldId xmlns:r="http://schemas.openxmlformats.org/officeDocument/2006/relationships" id="261" r:id="Re71670baf3244ccc"/>
    <p:sldId xmlns:r="http://schemas.openxmlformats.org/officeDocument/2006/relationships" id="262" r:id="R19607c1f5ad045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e195ea39a43d8" /><Relationship Type="http://schemas.openxmlformats.org/officeDocument/2006/relationships/slide" Target="/ppt/slides/slide1.xml" Id="R8e81468b7e7a4219" /><Relationship Type="http://schemas.openxmlformats.org/officeDocument/2006/relationships/slide" Target="/ppt/slides/slide2.xml" Id="Ra7009a1fd7dc433c" /><Relationship Type="http://schemas.openxmlformats.org/officeDocument/2006/relationships/slide" Target="/ppt/slides/slide3.xml" Id="Ra4b0bfe37e2846af" /><Relationship Type="http://schemas.openxmlformats.org/officeDocument/2006/relationships/slide" Target="/ppt/slides/slide4.xml" Id="Rb74d00ee7e094575" /><Relationship Type="http://schemas.openxmlformats.org/officeDocument/2006/relationships/slide" Target="/ppt/slides/slide5.xml" Id="R8ab8ec10d083483f" /><Relationship Type="http://schemas.openxmlformats.org/officeDocument/2006/relationships/slide" Target="/ppt/slides/slide6.xml" Id="Re71670baf3244ccc" /><Relationship Type="http://schemas.openxmlformats.org/officeDocument/2006/relationships/slide" Target="/ppt/slides/slide7.xml" Id="R19607c1f5ad045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33ee61339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c341c949d43d6" /><Relationship Type="http://schemas.openxmlformats.org/officeDocument/2006/relationships/theme" Target="/ppt/slideMasters/theme/theme1.xml" Id="Rb39d3de5fcd3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7c341c949d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5e7890e7648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acd7c6e3140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81e2589374c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df8d8107d4f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c25db7a944d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dc20fbb4642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e1b10c17a44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SANDHOLT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SANDHOLT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SANDHOLT EIENDOM AS ble etablert [år] og holder til i Gardermoen.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SANDHOLT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SANDHOLT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SANDHOLT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121 924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−3 379 942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−3 303 919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6 613 757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SANDHOLT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STURLA SANDHOLT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SANDHOLT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Vilbergvegen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2060 Gardermoen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926 319 477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SANDHOLT EIENDOM AS</a:t>
            </a:r>
          </a:p>
        </p:txBody>
      </p:sp>
    </p:spTree>
  </p:cSld>
  <p:clrMapOvr>
    <a:masterClrMapping xmlns:a="http://schemas.openxmlformats.org/drawingml/2006/main"/>
  </p:clrMapOvr>
</p:sld>
</file>