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1ed8b99a4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917f3dfd3458a"/>
  </p:sldMasterIdLst>
  <p:sldIdLst>
    <p:sldId xmlns:r="http://schemas.openxmlformats.org/officeDocument/2006/relationships" id="256" r:id="Rf4fc8ba1527a469a"/>
    <p:sldId xmlns:r="http://schemas.openxmlformats.org/officeDocument/2006/relationships" id="257" r:id="R350123d355044add"/>
    <p:sldId xmlns:r="http://schemas.openxmlformats.org/officeDocument/2006/relationships" id="258" r:id="R145c26783cd14872"/>
    <p:sldId xmlns:r="http://schemas.openxmlformats.org/officeDocument/2006/relationships" id="259" r:id="Ref65797822094314"/>
    <p:sldId xmlns:r="http://schemas.openxmlformats.org/officeDocument/2006/relationships" id="260" r:id="R60b61f83d770458e"/>
    <p:sldId xmlns:r="http://schemas.openxmlformats.org/officeDocument/2006/relationships" id="261" r:id="Red57c155a56e49c3"/>
    <p:sldId xmlns:r="http://schemas.openxmlformats.org/officeDocument/2006/relationships" id="262" r:id="R8ec54e342e02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917f3dfd3458a" /><Relationship Type="http://schemas.openxmlformats.org/officeDocument/2006/relationships/slide" Target="/ppt/slides/slide1.xml" Id="Rf4fc8ba1527a469a" /><Relationship Type="http://schemas.openxmlformats.org/officeDocument/2006/relationships/slide" Target="/ppt/slides/slide2.xml" Id="R350123d355044add" /><Relationship Type="http://schemas.openxmlformats.org/officeDocument/2006/relationships/slide" Target="/ppt/slides/slide3.xml" Id="R145c26783cd14872" /><Relationship Type="http://schemas.openxmlformats.org/officeDocument/2006/relationships/slide" Target="/ppt/slides/slide4.xml" Id="Ref65797822094314" /><Relationship Type="http://schemas.openxmlformats.org/officeDocument/2006/relationships/slide" Target="/ppt/slides/slide5.xml" Id="R60b61f83d770458e" /><Relationship Type="http://schemas.openxmlformats.org/officeDocument/2006/relationships/slide" Target="/ppt/slides/slide6.xml" Id="Red57c155a56e49c3" /><Relationship Type="http://schemas.openxmlformats.org/officeDocument/2006/relationships/slide" Target="/ppt/slides/slide7.xml" Id="R8ec54e342e02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d2b6d0164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ae51072a24d1a" /><Relationship Type="http://schemas.openxmlformats.org/officeDocument/2006/relationships/theme" Target="/ppt/slideMasters/theme/theme1.xml" Id="Rcb181957901842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ae51072a24d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56122b643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001767721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caa5aaa70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835b1379d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b6ecac7840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8f9bd4dc5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91cb060d1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DIGLEEFY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DIGLEEFY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2 348 709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GÅTEMAKERIET AS  –  45,4 %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LINDEFLATEN HOLDING AS  –  35,7 %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TECH VENTURES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TORE FREDRIK LUND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HOLDING AS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 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Hagebyveien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DIGLEEFY AS</a:t>
            </a:r>
          </a:p>
        </p:txBody>
      </p:sp>
    </p:spTree>
  </p:cSld>
  <p:clrMapOvr>
    <a:masterClrMapping xmlns:a="http://schemas.openxmlformats.org/drawingml/2006/main"/>
  </p:clrMapOvr>
</p:sld>
</file>