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10183d598445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57d57212784017"/>
  </p:sldMasterIdLst>
  <p:sldIdLst>
    <p:sldId xmlns:r="http://schemas.openxmlformats.org/officeDocument/2006/relationships" id="256" r:id="R02305175423f42bb"/>
    <p:sldId xmlns:r="http://schemas.openxmlformats.org/officeDocument/2006/relationships" id="257" r:id="R06023701e9e64ffe"/>
    <p:sldId xmlns:r="http://schemas.openxmlformats.org/officeDocument/2006/relationships" id="258" r:id="R07a80867c3174dfb"/>
    <p:sldId xmlns:r="http://schemas.openxmlformats.org/officeDocument/2006/relationships" id="259" r:id="Rca8fdc2e61e84ba8"/>
    <p:sldId xmlns:r="http://schemas.openxmlformats.org/officeDocument/2006/relationships" id="260" r:id="R5c8f6a5f000e42a8"/>
    <p:sldId xmlns:r="http://schemas.openxmlformats.org/officeDocument/2006/relationships" id="261" r:id="Rda44586f5aa04633"/>
    <p:sldId xmlns:r="http://schemas.openxmlformats.org/officeDocument/2006/relationships" id="262" r:id="R8dde66c7c2f641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57d57212784017" /><Relationship Type="http://schemas.openxmlformats.org/officeDocument/2006/relationships/slide" Target="/ppt/slides/slide1.xml" Id="R02305175423f42bb" /><Relationship Type="http://schemas.openxmlformats.org/officeDocument/2006/relationships/slide" Target="/ppt/slides/slide2.xml" Id="R06023701e9e64ffe" /><Relationship Type="http://schemas.openxmlformats.org/officeDocument/2006/relationships/slide" Target="/ppt/slides/slide3.xml" Id="R07a80867c3174dfb" /><Relationship Type="http://schemas.openxmlformats.org/officeDocument/2006/relationships/slide" Target="/ppt/slides/slide4.xml" Id="Rca8fdc2e61e84ba8" /><Relationship Type="http://schemas.openxmlformats.org/officeDocument/2006/relationships/slide" Target="/ppt/slides/slide5.xml" Id="R5c8f6a5f000e42a8" /><Relationship Type="http://schemas.openxmlformats.org/officeDocument/2006/relationships/slide" Target="/ppt/slides/slide6.xml" Id="Rda44586f5aa04633" /><Relationship Type="http://schemas.openxmlformats.org/officeDocument/2006/relationships/slide" Target="/ppt/slides/slide7.xml" Id="R8dde66c7c2f641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8dca42fb2743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3af938cc94620" /><Relationship Type="http://schemas.openxmlformats.org/officeDocument/2006/relationships/theme" Target="/ppt/slideMasters/theme/theme1.xml" Id="R19fe33e286b841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23af938cc946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dfdf226834b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25a8400e745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0be7676ca42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ac2a204d84a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9b1e9d37b4d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88b61dc7d43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a0e7560b643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VISJONÆRT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VISJONÆRT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VISJONÆRT AS ble etablert [år] og holder til i Birkeland.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VISJONÆRT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VISJONÆRT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VISJONÆRT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418 625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318 164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331 845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177 813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211 561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VISJONÆRT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FOSSHEIM MARIANN SKEI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VISJONÆRT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Valtjønnvegen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4760 Birkeland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926 317 342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VISJONÆRT AS</a:t>
            </a:r>
          </a:p>
        </p:txBody>
      </p:sp>
    </p:spTree>
  </p:cSld>
  <p:clrMapOvr>
    <a:masterClrMapping xmlns:a="http://schemas.openxmlformats.org/drawingml/2006/main"/>
  </p:clrMapOvr>
</p:sld>
</file>