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b450b63907144b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88f7b46d0e145af"/>
  </p:sldMasterIdLst>
  <p:sldIdLst>
    <p:sldId xmlns:r="http://schemas.openxmlformats.org/officeDocument/2006/relationships" id="256" r:id="Rd1c9b62b6c834ca1"/>
    <p:sldId xmlns:r="http://schemas.openxmlformats.org/officeDocument/2006/relationships" id="257" r:id="Rdfa7d321fda34272"/>
    <p:sldId xmlns:r="http://schemas.openxmlformats.org/officeDocument/2006/relationships" id="258" r:id="Ra7998a0ce8ec4b7d"/>
    <p:sldId xmlns:r="http://schemas.openxmlformats.org/officeDocument/2006/relationships" id="259" r:id="Rcd69540800244a12"/>
    <p:sldId xmlns:r="http://schemas.openxmlformats.org/officeDocument/2006/relationships" id="260" r:id="R5b648b5c791c4e9e"/>
    <p:sldId xmlns:r="http://schemas.openxmlformats.org/officeDocument/2006/relationships" id="261" r:id="Rbfed21d6eea840f2"/>
    <p:sldId xmlns:r="http://schemas.openxmlformats.org/officeDocument/2006/relationships" id="262" r:id="R4a8598170313420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8f7b46d0e145af" /><Relationship Type="http://schemas.openxmlformats.org/officeDocument/2006/relationships/slide" Target="/ppt/slides/slide1.xml" Id="Rd1c9b62b6c834ca1" /><Relationship Type="http://schemas.openxmlformats.org/officeDocument/2006/relationships/slide" Target="/ppt/slides/slide2.xml" Id="Rdfa7d321fda34272" /><Relationship Type="http://schemas.openxmlformats.org/officeDocument/2006/relationships/slide" Target="/ppt/slides/slide3.xml" Id="Ra7998a0ce8ec4b7d" /><Relationship Type="http://schemas.openxmlformats.org/officeDocument/2006/relationships/slide" Target="/ppt/slides/slide4.xml" Id="Rcd69540800244a12" /><Relationship Type="http://schemas.openxmlformats.org/officeDocument/2006/relationships/slide" Target="/ppt/slides/slide5.xml" Id="R5b648b5c791c4e9e" /><Relationship Type="http://schemas.openxmlformats.org/officeDocument/2006/relationships/slide" Target="/ppt/slides/slide6.xml" Id="Rbfed21d6eea840f2" /><Relationship Type="http://schemas.openxmlformats.org/officeDocument/2006/relationships/slide" Target="/ppt/slides/slide7.xml" Id="R4a8598170313420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4feb42bd22414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87edc03c584e72" /><Relationship Type="http://schemas.openxmlformats.org/officeDocument/2006/relationships/theme" Target="/ppt/slideMasters/theme/theme1.xml" Id="Rdd953afe3235446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87edc03c584e7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3016d357124d2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cce66adae846e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7398e5626743f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db157c810e433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be80cc72f74cf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ec2cb78e7b4f1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16d43c4afd4dc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BJØRKLI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BJØRKLI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BJØRKLI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BJØRKLI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BJØRKLI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BJØRKLI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13 932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−2 368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−32 259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−53 967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BJØRKLI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BJØRKLI ANNA ZOFIA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BJØRKLI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Toppen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1169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926 317 229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BJØRKLI HOLDING AS</a:t>
            </a:r>
          </a:p>
        </p:txBody>
      </p:sp>
    </p:spTree>
  </p:cSld>
  <p:clrMapOvr>
    <a:masterClrMapping xmlns:a="http://schemas.openxmlformats.org/drawingml/2006/main"/>
  </p:clrMapOvr>
</p:sld>
</file>