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5e812ac6e74f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f6a0abe8094d6c"/>
  </p:sldMasterIdLst>
  <p:sldIdLst>
    <p:sldId xmlns:r="http://schemas.openxmlformats.org/officeDocument/2006/relationships" id="256" r:id="R6785a5ed091e4e13"/>
    <p:sldId xmlns:r="http://schemas.openxmlformats.org/officeDocument/2006/relationships" id="257" r:id="R08aaacfc718a4171"/>
    <p:sldId xmlns:r="http://schemas.openxmlformats.org/officeDocument/2006/relationships" id="258" r:id="Rf6635beba6864998"/>
    <p:sldId xmlns:r="http://schemas.openxmlformats.org/officeDocument/2006/relationships" id="259" r:id="R6b470ed0b75848b4"/>
    <p:sldId xmlns:r="http://schemas.openxmlformats.org/officeDocument/2006/relationships" id="260" r:id="Rd64585076e024dd7"/>
    <p:sldId xmlns:r="http://schemas.openxmlformats.org/officeDocument/2006/relationships" id="261" r:id="Rf0448d21462c443d"/>
    <p:sldId xmlns:r="http://schemas.openxmlformats.org/officeDocument/2006/relationships" id="262" r:id="R2722c7c0ca234e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f6a0abe8094d6c" /><Relationship Type="http://schemas.openxmlformats.org/officeDocument/2006/relationships/slide" Target="/ppt/slides/slide1.xml" Id="R6785a5ed091e4e13" /><Relationship Type="http://schemas.openxmlformats.org/officeDocument/2006/relationships/slide" Target="/ppt/slides/slide2.xml" Id="R08aaacfc718a4171" /><Relationship Type="http://schemas.openxmlformats.org/officeDocument/2006/relationships/slide" Target="/ppt/slides/slide3.xml" Id="Rf6635beba6864998" /><Relationship Type="http://schemas.openxmlformats.org/officeDocument/2006/relationships/slide" Target="/ppt/slides/slide4.xml" Id="R6b470ed0b75848b4" /><Relationship Type="http://schemas.openxmlformats.org/officeDocument/2006/relationships/slide" Target="/ppt/slides/slide5.xml" Id="Rd64585076e024dd7" /><Relationship Type="http://schemas.openxmlformats.org/officeDocument/2006/relationships/slide" Target="/ppt/slides/slide6.xml" Id="Rf0448d21462c443d" /><Relationship Type="http://schemas.openxmlformats.org/officeDocument/2006/relationships/slide" Target="/ppt/slides/slide7.xml" Id="R2722c7c0ca234e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2253840504f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6ace049264fb0" /><Relationship Type="http://schemas.openxmlformats.org/officeDocument/2006/relationships/theme" Target="/ppt/slideMasters/theme/theme1.xml" Id="R3a0ab02e389d4b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e6ace049264f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a273933f624d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9fc37864f42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9a04e1f4940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93b6745764f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1d9e8df41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e7d8aae1447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ef209545f45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 GROUP ASA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GROUP ASA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 GROUP ASA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GROUP ASA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GROUP ASA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GROUP ASA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35 570 000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40 207 000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335 092 000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599 038 000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GROUP ASA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HAVILA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21,1 %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 –  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 GROUP ASA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MP PENSJON PK  –  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EQVA ASA  –  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GROUP ASA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Holmefjordvegen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926 311 581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 GROUP ASA</a:t>
            </a:r>
          </a:p>
        </p:txBody>
      </p:sp>
    </p:spTree>
  </p:cSld>
  <p:clrMapOvr>
    <a:masterClrMapping xmlns:a="http://schemas.openxmlformats.org/drawingml/2006/main"/>
  </p:clrMapOvr>
</p:sld>
</file>